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90" r:id="rId2"/>
  </p:sldMasterIdLst>
  <p:notesMasterIdLst>
    <p:notesMasterId r:id="rId32"/>
  </p:notesMasterIdLst>
  <p:sldIdLst>
    <p:sldId id="256" r:id="rId3"/>
    <p:sldId id="560" r:id="rId4"/>
    <p:sldId id="561" r:id="rId5"/>
    <p:sldId id="562" r:id="rId6"/>
    <p:sldId id="578" r:id="rId7"/>
    <p:sldId id="599" r:id="rId8"/>
    <p:sldId id="563" r:id="rId9"/>
    <p:sldId id="566" r:id="rId10"/>
    <p:sldId id="577" r:id="rId11"/>
    <p:sldId id="575" r:id="rId12"/>
    <p:sldId id="568" r:id="rId13"/>
    <p:sldId id="569" r:id="rId14"/>
    <p:sldId id="570" r:id="rId15"/>
    <p:sldId id="601" r:id="rId16"/>
    <p:sldId id="565" r:id="rId17"/>
    <p:sldId id="567" r:id="rId18"/>
    <p:sldId id="583" r:id="rId19"/>
    <p:sldId id="584" r:id="rId20"/>
    <p:sldId id="585" r:id="rId21"/>
    <p:sldId id="602" r:id="rId22"/>
    <p:sldId id="603" r:id="rId23"/>
    <p:sldId id="571" r:id="rId24"/>
    <p:sldId id="581" r:id="rId25"/>
    <p:sldId id="572" r:id="rId26"/>
    <p:sldId id="582" r:id="rId27"/>
    <p:sldId id="573" r:id="rId28"/>
    <p:sldId id="604" r:id="rId29"/>
    <p:sldId id="605" r:id="rId30"/>
    <p:sldId id="60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F1D2B-53AA-6ADE-167B-F3376F0E876B}" v="2380" dt="2023-10-05T13:51:56.032"/>
    <p1510:client id="{06B3966D-9323-3E1C-78A7-0E9EBA4060FD}" v="11" dt="2023-10-30T06:20:34.128"/>
    <p1510:client id="{07D6206A-01FE-69F2-EC07-98360DEF3651}" v="49" dt="2023-10-10T10:55:00.278"/>
    <p1510:client id="{0AFEAD22-91BD-7E1C-3707-3FAD12F6C128}" v="27" dt="2023-10-14T13:45:00.376"/>
    <p1510:client id="{11BBC0FC-0847-FF4E-3BCC-93DB87E938ED}" v="1559" dt="2023-10-17T12:47:22.622"/>
    <p1510:client id="{1658E1E6-4325-2A41-9B63-5774678CA48C}" v="4" dt="2023-10-11T09:11:50.220"/>
    <p1510:client id="{1BD0072F-18CE-6560-9BA2-5B0ADD68F103}" v="14" dt="2023-10-30T05:29:42.006"/>
    <p1510:client id="{1C143AC5-45F3-1435-188B-6F3EDE1D4599}" v="90" dt="2023-10-18T06:23:12.890"/>
    <p1510:client id="{212703A0-1CB7-AD27-D72E-54270430733B}" v="569" dt="2023-10-12T07:09:37.204"/>
    <p1510:client id="{287512FF-025C-8CF0-92E6-75D0CA8655A4}" v="406" dt="2023-10-11T08:41:58.717"/>
    <p1510:client id="{3235BCD0-721B-23C9-5E6C-8FDFCC2A80B4}" v="303" dt="2023-11-25T07:03:07.706"/>
    <p1510:client id="{39DB501E-FFF4-78BA-F345-54CE7B5191BB}" v="1075" dt="2023-10-10T08:52:44.046"/>
    <p1510:client id="{3E979EE6-72FE-5E83-CDA0-0BCA82E6967A}" v="671" dt="2023-10-13T13:28:21.232"/>
    <p1510:client id="{4027DCD8-8667-B071-E4CE-FE45C0966D14}" v="1363" dt="2023-10-12T12:30:27.962"/>
    <p1510:client id="{40AB630C-2141-DDD7-E25D-4FCA44207CA0}" v="1316" dt="2023-10-14T11:24:19.013"/>
    <p1510:client id="{42544C3E-FB58-70A6-CC1F-8FE66E61D5EE}" v="525" dt="2023-10-09T10:16:04.061"/>
    <p1510:client id="{42A6E2D6-91D0-59DF-ED35-F9C2F00ACF86}" v="2428" dt="2023-10-05T10:24:48.730"/>
    <p1510:client id="{43EC7F4B-0F3A-31F5-E395-B19C1F267391}" v="579" dt="2023-10-11T13:30:29.220"/>
    <p1510:client id="{50FF7B62-4CB6-3914-F762-3A21A5A2CAD8}" v="270" dt="2023-10-11T06:40:01.597"/>
    <p1510:client id="{5B325495-883F-B441-6930-008ED50C106D}" v="102" dt="2023-10-14T05:11:09.405"/>
    <p1510:client id="{6014D375-978A-3D61-3F67-6AD4F1C1FE5A}" v="1481" dt="2023-10-07T12:25:32.502"/>
    <p1510:client id="{65AAD561-CDAA-5BAC-CA6E-ACD9F36B29A7}" v="134" dt="2023-10-05T13:57:47.433"/>
    <p1510:client id="{679948BB-AF90-E5FB-9618-EA8697EAABB6}" v="108" dt="2023-10-12T12:44:29.342"/>
    <p1510:client id="{69006524-4F3A-E8EB-89D2-4DFCAF376896}" v="13" dt="2023-10-23T07:13:45.159"/>
    <p1510:client id="{6A013C22-3411-2CB4-64D5-9F83FB4D13A1}" v="60" dt="2023-10-10T07:04:28.310"/>
    <p1510:client id="{6C10DBF1-E01B-70F2-C362-AB92AB362718}" v="1737" dt="2023-10-05T12:01:09.013"/>
    <p1510:client id="{6FCF80B8-2E87-D466-BAB8-9A9FB9185716}" v="1458" dt="2023-10-19T05:15:18.839"/>
    <p1510:client id="{70ACF449-1D85-A20F-2C43-2A7C6BF7EFE9}" v="17" dt="2023-10-14T11:26:10.638"/>
    <p1510:client id="{72D73C5D-A962-D16B-43A2-2FFC204EC97B}" v="33" dt="2023-10-09T11:05:59.794"/>
    <p1510:client id="{75871122-C9DD-019A-ADFE-4B4E0EB19A3F}" v="380" dt="2023-10-11T09:49:22.657"/>
    <p1510:client id="{76BFD89A-ED1D-5ED1-8D3E-5B8CE3909530}" v="227" dt="2023-10-10T13:15:22.141"/>
    <p1510:client id="{79E99A0B-E89E-FE9B-ACD5-3761BDB18D36}" v="2586" dt="2023-10-06T09:30:43.619"/>
    <p1510:client id="{7A4D6468-B779-F666-AFF6-958DB5D88AC8}" v="334" dt="2023-10-13T06:03:45.748"/>
    <p1510:client id="{871277BA-B0EF-046E-6F77-0D76881C4ACF}" v="1040" dt="2023-10-09T13:46:25.333"/>
    <p1510:client id="{872B2E46-69B6-9365-35FF-04BE85BF8CA8}" v="496" dt="2023-10-17T06:31:30.629"/>
    <p1510:client id="{9197C563-33D4-E447-95D1-9F4D76FC88AC}" v="361" dt="2023-10-11T10:47:35.290"/>
    <p1510:client id="{9461D074-1CD4-7D5E-CEA2-63DB3B209737}" v="2" dt="2023-10-09T05:59:41.153"/>
    <p1510:client id="{9690393C-DB2B-828A-1DCE-58EC99790BA4}" v="4" dt="2023-10-28T06:22:20.905"/>
    <p1510:client id="{99E76ED9-459D-F8D6-E8C2-93E71ECEB899}" v="79" dt="2023-10-11T06:09:56.302"/>
    <p1510:client id="{9CC10B81-8784-2E8C-0748-42A0263960C3}" v="75" dt="2023-10-12T05:35:23.039"/>
    <p1510:client id="{A507081B-C226-5024-7E02-CA2CF1B37CFD}" v="3" dt="2023-10-14T06:28:28.927"/>
    <p1510:client id="{A829547A-CA36-608F-B543-1F7585A2DA9A}" v="87" dt="2023-10-12T07:52:45.660"/>
    <p1510:client id="{A8A5AB48-3311-B43A-3631-9F462C1E44C8}" v="3089" dt="2023-10-06T13:39:54.319"/>
    <p1510:client id="{AF2B5A5F-65D2-6392-C48C-B9C1F8BBE302}" v="138" dt="2023-10-11T12:17:16.165"/>
    <p1510:client id="{BF91663B-F35C-0FFD-BEB7-75A2889C68D9}" v="655" dt="2023-10-13T11:23:08.734"/>
    <p1510:client id="{C4C8203D-DAEB-6487-3805-7C1969ADC705}" v="21" dt="2023-10-13T11:26:05.422"/>
    <p1510:client id="{E08E5B7E-1FFB-5E1D-1293-C8FADAC46D7F}" v="162" dt="2023-10-09T11:48:56.108"/>
    <p1510:client id="{EB6028C9-3CE6-72C2-31FE-0226BAD6DA27}" v="6" dt="2023-10-10T10:58:26.876"/>
    <p1510:client id="{EC140BA5-AD7F-6FF0-5881-4B652472B751}" v="159" dt="2023-10-10T06:59:42.373"/>
    <p1510:client id="{F40719B0-CFCC-0B85-8714-36C02ED75D61}" v="101" dt="2023-10-17T06:58:44.276"/>
    <p1510:client id="{F40DA15E-598D-BB49-473A-9EE42B5E0076}" v="247" dt="2023-10-10T12:06:04.057"/>
    <p1510:client id="{F942C1AB-F76F-6841-6CC2-49B51813B5A2}" v="1" dt="2023-11-25T09:50:5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Chopade" userId="S::suraj.chopade@bostoninstituteofanalytics.org::dcc44ee8-6a65-4538-a5e1-c87e14ca7a61" providerId="AD" clId="Web-{287512FF-025C-8CF0-92E6-75D0CA8655A4}"/>
    <pc:docChg chg="addSld delSld modSld addMainMaster delMainMaster">
      <pc:chgData name="Suraj Chopade" userId="S::suraj.chopade@bostoninstituteofanalytics.org::dcc44ee8-6a65-4538-a5e1-c87e14ca7a61" providerId="AD" clId="Web-{287512FF-025C-8CF0-92E6-75D0CA8655A4}" dt="2023-10-11T08:41:58.717" v="310" actId="1076"/>
      <pc:docMkLst>
        <pc:docMk/>
      </pc:docMkLst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0" sldId="257"/>
        </pc:sldMkLst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03897231" sldId="283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2503897231" sldId="283"/>
            <ac:spMk id="5" creationId="{F1E094BE-D838-D72B-D901-D29AF46966E7}"/>
          </ac:spMkLst>
        </pc:spChg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59647043" sldId="408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4059647043" sldId="408"/>
            <ac:spMk id="5" creationId="{F1E094BE-D838-D72B-D901-D29AF46966E7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76578880" sldId="484"/>
        </pc:sldMkLst>
      </pc:sldChg>
      <pc:sldChg chg="modSp mo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287512FF-025C-8CF0-92E6-75D0CA8655A4}" dt="2023-10-11T07:23:58.635" v="106" actId="20577"/>
          <ac:spMkLst>
            <pc:docMk/>
            <pc:sldMk cId="256933436" sldId="512"/>
            <ac:spMk id="2" creationId="{F7761F45-99CF-5094-8BAE-64DDA34139B5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080017173" sldId="513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573858950" sldId="514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217137610" sldId="515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413599815" sldId="516"/>
        </pc:sldMkLst>
      </pc:sldChg>
      <pc:sldChg chg="addSp delSp modSp del mod setBg modClrScheme chgLayout">
        <pc:chgData name="Suraj Chopade" userId="S::suraj.chopade@bostoninstituteofanalytics.org::dcc44ee8-6a65-4538-a5e1-c87e14ca7a61" providerId="AD" clId="Web-{287512FF-025C-8CF0-92E6-75D0CA8655A4}" dt="2023-10-11T07:55:49.615" v="241"/>
        <pc:sldMkLst>
          <pc:docMk/>
          <pc:sldMk cId="68176441" sldId="51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3:45.579" v="221"/>
          <ac:spMkLst>
            <pc:docMk/>
            <pc:sldMk cId="68176441" sldId="517"/>
            <ac:spMk id="2" creationId="{B3E70237-C77C-EF87-F908-8DF624C25C9E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7:54:09.314" v="224" actId="20577"/>
          <ac:spMkLst>
            <pc:docMk/>
            <pc:sldMk cId="68176441" sldId="517"/>
            <ac:spMk id="3" creationId="{69EA2DF2-EAE8-61EE-8C67-178266082AEC}"/>
          </ac:spMkLst>
        </pc:spChg>
        <pc:spChg chg="add del mo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4" creationId="{3BCDA07F-E343-79A0-0FB2-B6FC6486FF25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55:05.676" v="234"/>
          <ac:spMkLst>
            <pc:docMk/>
            <pc:sldMk cId="68176441" sldId="517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4:27.440" v="230"/>
          <ac:spMkLst>
            <pc:docMk/>
            <pc:sldMk cId="68176441" sldId="517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55.269" v="233"/>
          <ac:spMkLst>
            <pc:docMk/>
            <pc:sldMk cId="68176441" sldId="517"/>
            <ac:spMk id="43" creationId="{579338D3-1516-6C27-90E0-6FC354DF77A3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54:27.440" v="230"/>
          <ac:graphicFrameMkLst>
            <pc:docMk/>
            <pc:sldMk cId="68176441" sldId="517"/>
            <ac:graphicFrameMk id="11" creationId="{DC6081C2-32E3-8AAE-EEAC-C543E8F7C936}"/>
          </ac:graphicFrameMkLst>
        </pc:graphicFrameChg>
        <pc:graphicFrameChg chg="add">
          <ac:chgData name="Suraj Chopade" userId="S::suraj.chopade@bostoninstituteofanalytics.org::dcc44ee8-6a65-4538-a5e1-c87e14ca7a61" providerId="AD" clId="Web-{287512FF-025C-8CF0-92E6-75D0CA8655A4}" dt="2023-10-11T07:54:42.268" v="232"/>
          <ac:graphicFrameMkLst>
            <pc:docMk/>
            <pc:sldMk cId="68176441" sldId="517"/>
            <ac:graphicFrameMk id="14" creationId="{E6BA5C0C-ED46-DA98-F4BF-5D1D08EEF14E}"/>
          </ac:graphicFrameMkLst>
        </pc:graphicFrameChg>
        <pc:cxnChg chg="add">
          <ac:chgData name="Suraj Chopade" userId="S::suraj.chopade@bostoninstituteofanalytics.org::dcc44ee8-6a65-4538-a5e1-c87e14ca7a61" providerId="AD" clId="Web-{287512FF-025C-8CF0-92E6-75D0CA8655A4}" dt="2023-10-11T07:54:42.268" v="232"/>
          <ac:cxnSpMkLst>
            <pc:docMk/>
            <pc:sldMk cId="68176441" sldId="517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54:27.440" v="230"/>
          <ac:cxnSpMkLst>
            <pc:docMk/>
            <pc:sldMk cId="68176441" sldId="517"/>
            <ac:cxnSpMk id="17" creationId="{C8F51B3F-8331-4E4A-AE96-D47B1006EEAD}"/>
          </ac:cxnSpMkLst>
        </pc:cxn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978294003" sldId="518"/>
        </pc:sldMkLst>
      </pc:sldChg>
      <pc:sldChg chg="addSp delSp modSp add mod replI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146570716" sldId="519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6:47:21.213" v="37"/>
          <ac:spMkLst>
            <pc:docMk/>
            <pc:sldMk cId="3146570716" sldId="519"/>
            <ac:spMk id="2" creationId="{385BB980-1B10-F304-DAF3-86B6294C049A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46.717" v="87" actId="1076"/>
          <ac:spMkLst>
            <pc:docMk/>
            <pc:sldMk cId="3146570716" sldId="519"/>
            <ac:spMk id="3" creationId="{B44D20FF-9B64-EB45-50DB-385C350EC2D0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52.170" v="88" actId="14100"/>
          <ac:spMkLst>
            <pc:docMk/>
            <pc:sldMk cId="3146570716" sldId="519"/>
            <ac:spMk id="5" creationId="{B47B69D1-4DA5-1DB8-AAF6-F9BDF4BCE0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6:50:02.248" v="89" actId="1076"/>
          <ac:spMkLst>
            <pc:docMk/>
            <pc:sldMk cId="314657071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6:43:30.144" v="1"/>
          <ac:picMkLst>
            <pc:docMk/>
            <pc:sldMk cId="3146570716" sldId="519"/>
            <ac:picMk id="4" creationId="{B4BFDF50-4B33-B365-5CEA-C6231AB5E679}"/>
          </ac:picMkLst>
        </pc:picChg>
      </pc:sldChg>
      <pc:sldChg chg="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84275484" sldId="520"/>
        </pc:sldMkLst>
        <pc:spChg chg="mod">
          <ac:chgData name="Suraj Chopade" userId="S::suraj.chopade@bostoninstituteofanalytics.org::dcc44ee8-6a65-4538-a5e1-c87e14ca7a61" providerId="AD" clId="Web-{287512FF-025C-8CF0-92E6-75D0CA8655A4}" dt="2023-10-11T07:40:24.595" v="127" actId="20577"/>
          <ac:spMkLst>
            <pc:docMk/>
            <pc:sldMk cId="2584275484" sldId="52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1:30.926" v="129" actId="20577"/>
          <ac:spMkLst>
            <pc:docMk/>
            <pc:sldMk cId="2584275484" sldId="520"/>
            <ac:spMk id="9" creationId="{2FDADD92-4E39-7713-520E-D88B1D53A255}"/>
          </ac:spMkLst>
        </pc:sp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812030640" sldId="521"/>
        </pc:sldMkLst>
        <pc:spChg chg="del">
          <ac:chgData name="Suraj Chopade" userId="S::suraj.chopade@bostoninstituteofanalytics.org::dcc44ee8-6a65-4538-a5e1-c87e14ca7a61" providerId="AD" clId="Web-{287512FF-025C-8CF0-92E6-75D0CA8655A4}" dt="2023-10-11T07:41:41.629" v="132"/>
          <ac:spMkLst>
            <pc:docMk/>
            <pc:sldMk cId="812030640" sldId="521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1:53.551" v="135" actId="1076"/>
          <ac:picMkLst>
            <pc:docMk/>
            <pc:sldMk cId="812030640" sldId="521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337093339" sldId="522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44:09.119" v="164" actId="1076"/>
          <ac:spMkLst>
            <pc:docMk/>
            <pc:sldMk cId="1337093339" sldId="522"/>
            <ac:spMk id="2" creationId="{1D0DC7BE-0814-E387-6483-710FAC5DE239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4:06.322" v="163" actId="1076"/>
          <ac:spMkLst>
            <pc:docMk/>
            <pc:sldMk cId="1337093339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7:42:00.802" v="137"/>
          <ac:picMkLst>
            <pc:docMk/>
            <pc:sldMk cId="1337093339" sldId="522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496386567" sldId="523"/>
        </pc:sldMkLst>
        <pc:spChg chg="del">
          <ac:chgData name="Suraj Chopade" userId="S::suraj.chopade@bostoninstituteofanalytics.org::dcc44ee8-6a65-4538-a5e1-c87e14ca7a61" providerId="AD" clId="Web-{287512FF-025C-8CF0-92E6-75D0CA8655A4}" dt="2023-10-11T07:45:54.951" v="166"/>
          <ac:spMkLst>
            <pc:docMk/>
            <pc:sldMk cId="2496386567" sldId="523"/>
            <ac:spMk id="2" creationId="{1D0DC7BE-0814-E387-6483-710FAC5DE239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6:03.577" v="169" actId="14100"/>
          <ac:picMkLst>
            <pc:docMk/>
            <pc:sldMk cId="2496386567" sldId="523"/>
            <ac:picMk id="3" creationId="{2D68222C-E5A1-4F16-B5AB-BCFB67F434C2}"/>
          </ac:picMkLst>
        </pc:picChg>
      </pc:sldChg>
      <pc:sldChg chg="addSp delSp modSp add mod replId setBg modClrScheme delDesignElem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667405245" sldId="524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7:49:02.271" v="187"/>
          <ac:spMkLst>
            <pc:docMk/>
            <pc:sldMk cId="667405245" sldId="524"/>
            <ac:spMk id="2" creationId="{9CCE88F9-4D8C-6764-3466-EE030F75327F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49:22.912" v="189"/>
          <ac:spMkLst>
            <pc:docMk/>
            <pc:sldMk cId="667405245" sldId="52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667405245" sldId="524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48:50.099" v="185"/>
          <ac:spMkLst>
            <pc:docMk/>
            <pc:sldMk cId="667405245" sldId="524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49:16.428" v="188"/>
          <ac:spMkLst>
            <pc:docMk/>
            <pc:sldMk cId="667405245" sldId="524"/>
            <ac:spMk id="42" creationId="{4DE12BAA-D951-66C6-87E9-430D959C7A69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48:50.099" v="185"/>
          <ac:graphicFrameMkLst>
            <pc:docMk/>
            <pc:sldMk cId="667405245" sldId="524"/>
            <ac:graphicFrameMk id="11" creationId="{EDF0DED0-7E0B-EBFA-E37B-A62C098124F8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0:09.727" v="194" actId="20577"/>
          <ac:graphicFrameMkLst>
            <pc:docMk/>
            <pc:sldMk cId="667405245" sldId="524"/>
            <ac:graphicFrameMk id="14" creationId="{F2E3ED99-FFD5-111A-0085-EC705E2EA008}"/>
          </ac:graphicFrameMkLst>
        </pc:graphicFrameChg>
        <pc:picChg chg="del">
          <ac:chgData name="Suraj Chopade" userId="S::suraj.chopade@bostoninstituteofanalytics.org::dcc44ee8-6a65-4538-a5e1-c87e14ca7a61" providerId="AD" clId="Web-{287512FF-025C-8CF0-92E6-75D0CA8655A4}" dt="2023-10-11T07:47:06.329" v="175"/>
          <ac:picMkLst>
            <pc:docMk/>
            <pc:sldMk cId="667405245" sldId="524"/>
            <ac:picMk id="3" creationId="{2D68222C-E5A1-4F16-B5AB-BCFB67F434C2}"/>
          </ac:picMkLst>
        </pc:picChg>
        <pc:cxnChg chg="add del">
          <ac:chgData name="Suraj Chopade" userId="S::suraj.chopade@bostoninstituteofanalytics.org::dcc44ee8-6a65-4538-a5e1-c87e14ca7a61" providerId="AD" clId="Web-{287512FF-025C-8CF0-92E6-75D0CA8655A4}" dt="2023-10-11T07:50:58.291" v="195"/>
          <ac:cxnSpMkLst>
            <pc:docMk/>
            <pc:sldMk cId="667405245" sldId="524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48:50.099" v="185"/>
          <ac:cxnSpMkLst>
            <pc:docMk/>
            <pc:sldMk cId="667405245" sldId="524"/>
            <ac:cxnSpMk id="17" creationId="{C8F51B3F-8331-4E4A-AE96-D47B1006EEAD}"/>
          </ac:cxnSpMkLst>
        </pc:cxnChg>
      </pc:sldChg>
      <pc:sldChg chg="add del mod replId modClrScheme chgLayout">
        <pc:chgData name="Suraj Chopade" userId="S::suraj.chopade@bostoninstituteofanalytics.org::dcc44ee8-6a65-4538-a5e1-c87e14ca7a61" providerId="AD" clId="Web-{287512FF-025C-8CF0-92E6-75D0CA8655A4}" dt="2023-10-11T07:51:36.574" v="196"/>
        <pc:sldMkLst>
          <pc:docMk/>
          <pc:sldMk cId="1577361826" sldId="525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3:26.328" v="219" actId="1076"/>
        <pc:sldMkLst>
          <pc:docMk/>
          <pc:sldMk cId="3679715467" sldId="525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3:26.328" v="219" actId="1076"/>
          <ac:spMkLst>
            <pc:docMk/>
            <pc:sldMk cId="3679715467" sldId="525"/>
            <ac:spMk id="20" creationId="{8A1CB3EE-AE02-38F2-181D-369D48E9CE61}"/>
          </ac:spMkLst>
        </pc:spChg>
        <pc:graphicFrameChg chg="del">
          <ac:chgData name="Suraj Chopade" userId="S::suraj.chopade@bostoninstituteofanalytics.org::dcc44ee8-6a65-4538-a5e1-c87e14ca7a61" providerId="AD" clId="Web-{287512FF-025C-8CF0-92E6-75D0CA8655A4}" dt="2023-10-11T07:52:11.825" v="198"/>
          <ac:graphicFrameMkLst>
            <pc:docMk/>
            <pc:sldMk cId="3679715467" sldId="525"/>
            <ac:graphicFrameMk id="14" creationId="{F2E3ED99-FFD5-111A-0085-EC705E2EA008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9:01.294" v="271" actId="20577"/>
        <pc:sldMkLst>
          <pc:docMk/>
          <pc:sldMk cId="2410424579" sldId="526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9:01.294" v="271" actId="20577"/>
          <ac:spMkLst>
            <pc:docMk/>
            <pc:sldMk cId="2410424579" sldId="526"/>
            <ac:spMk id="2" creationId="{2FA5B2BB-3652-C5DE-6222-8243D8D55BFE}"/>
          </ac:spMkLst>
        </pc:spChg>
        <pc:spChg chg="del">
          <ac:chgData name="Suraj Chopade" userId="S::suraj.chopade@bostoninstituteofanalytics.org::dcc44ee8-6a65-4538-a5e1-c87e14ca7a61" providerId="AD" clId="Web-{287512FF-025C-8CF0-92E6-75D0CA8655A4}" dt="2023-10-11T07:58:15.808" v="252"/>
          <ac:spMkLst>
            <pc:docMk/>
            <pc:sldMk cId="2410424579" sldId="526"/>
            <ac:spMk id="20" creationId="{8A1CB3EE-AE02-38F2-181D-369D48E9CE61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8:08.558" v="251" actId="1076"/>
          <ac:spMkLst>
            <pc:docMk/>
            <pc:sldMk cId="2410424579" sldId="526"/>
            <ac:spMk id="42" creationId="{4DE12BAA-D951-66C6-87E9-430D959C7A69}"/>
          </ac:spMkLst>
        </pc:spChg>
      </pc:sldChg>
      <pc:sldChg chg="add del replId">
        <pc:chgData name="Suraj Chopade" userId="S::suraj.chopade@bostoninstituteofanalytics.org::dcc44ee8-6a65-4538-a5e1-c87e14ca7a61" providerId="AD" clId="Web-{287512FF-025C-8CF0-92E6-75D0CA8655A4}" dt="2023-10-11T07:54:23.971" v="229"/>
        <pc:sldMkLst>
          <pc:docMk/>
          <pc:sldMk cId="1146243214" sldId="527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6:15.022" v="244" actId="1076"/>
        <pc:sldMkLst>
          <pc:docMk/>
          <pc:sldMk cId="1434123831" sldId="52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5:17.504" v="236"/>
          <ac:spMkLst>
            <pc:docMk/>
            <pc:sldMk cId="1434123831" sldId="527"/>
            <ac:spMk id="4" creationId="{3BCDA07F-E343-79A0-0FB2-B6FC6486FF2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6:15.022" v="244" actId="1076"/>
          <ac:spMkLst>
            <pc:docMk/>
            <pc:sldMk cId="1434123831" sldId="527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6:08.897" v="243" actId="20577"/>
          <ac:graphicFrameMkLst>
            <pc:docMk/>
            <pc:sldMk cId="1434123831" sldId="527"/>
            <ac:graphicFrameMk id="5" creationId="{03565D8B-73E2-6CC4-0442-B968604B19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8:41:58.717" v="310" actId="1076"/>
        <pc:sldMkLst>
          <pc:docMk/>
          <pc:sldMk cId="3005070709" sldId="528"/>
        </pc:sldMkLst>
        <pc:spChg chg="del">
          <ac:chgData name="Suraj Chopade" userId="S::suraj.chopade@bostoninstituteofanalytics.org::dcc44ee8-6a65-4538-a5e1-c87e14ca7a61" providerId="AD" clId="Web-{287512FF-025C-8CF0-92E6-75D0CA8655A4}" dt="2023-10-11T08:00:51.423" v="273"/>
          <ac:spMkLst>
            <pc:docMk/>
            <pc:sldMk cId="3005070709" sldId="528"/>
            <ac:spMk id="2" creationId="{2FA5B2BB-3652-C5DE-6222-8243D8D55BFE}"/>
          </ac:spMkLst>
        </pc:spChg>
        <pc:picChg chg="add mod modCrop">
          <ac:chgData name="Suraj Chopade" userId="S::suraj.chopade@bostoninstituteofanalytics.org::dcc44ee8-6a65-4538-a5e1-c87e14ca7a61" providerId="AD" clId="Web-{287512FF-025C-8CF0-92E6-75D0CA8655A4}" dt="2023-10-11T08:41:58.717" v="310" actId="1076"/>
          <ac:picMkLst>
            <pc:docMk/>
            <pc:sldMk cId="3005070709" sldId="528"/>
            <ac:picMk id="3" creationId="{A6CB3201-1464-6C70-5900-4BEDF6B60715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287512FF-025C-8CF0-92E6-75D0CA8655A4}" dt="2023-10-11T08:41:47.232" v="308"/>
        <pc:sldMkLst>
          <pc:docMk/>
          <pc:sldMk cId="636485698" sldId="529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8:39:23.337" v="304" actId="20577"/>
          <ac:spMkLst>
            <pc:docMk/>
            <pc:sldMk cId="636485698" sldId="529"/>
            <ac:spMk id="2" creationId="{E36AEE38-EC92-D9D5-41AC-FA8728CF9D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8:39:08.789" v="301" actId="1076"/>
          <ac:spMkLst>
            <pc:docMk/>
            <pc:sldMk cId="636485698" sldId="529"/>
            <ac:spMk id="42" creationId="{4DE12BAA-D951-66C6-87E9-430D959C7A69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8:02:42.146" v="284"/>
          <ac:picMkLst>
            <pc:docMk/>
            <pc:sldMk cId="636485698" sldId="529"/>
            <ac:picMk id="3" creationId="{A6CB3201-1464-6C70-5900-4BEDF6B60715}"/>
          </ac:picMkLst>
        </pc:picChg>
      </pc:sldChg>
      <pc:sldMasterChg chg="del del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0" sldId="2147483648"/>
        </pc:sldMasterMkLst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 mod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1628178356" sldId="2147483660"/>
        </pc:sldMasterMkLst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331126872" sldId="2147483661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412652330" sldId="2147483662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278455" sldId="2147483663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09934384" sldId="2147483664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819789000" sldId="2147483665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831256556" sldId="2147483666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295593171" sldId="2147483667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828349371" sldId="2147483668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3336815643" sldId="2147483669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5053668" sldId="2147483670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167474205" sldId="2147483671"/>
          </pc:sldLayoutMkLst>
        </pc:sldLayoutChg>
      </pc:sldMasterChg>
    </pc:docChg>
  </pc:docChgLst>
  <pc:docChgLst>
    <pc:chgData name="Suraj Chopade" userId="S::suraj.chopade@bostoninstituteofanalytics.org::dcc44ee8-6a65-4538-a5e1-c87e14ca7a61" providerId="AD" clId="Web-{9197C563-33D4-E447-95D1-9F4D76FC88AC}"/>
    <pc:docChg chg="addSld modSld sldOrd">
      <pc:chgData name="Suraj Chopade" userId="S::suraj.chopade@bostoninstituteofanalytics.org::dcc44ee8-6a65-4538-a5e1-c87e14ca7a61" providerId="AD" clId="Web-{9197C563-33D4-E447-95D1-9F4D76FC88AC}" dt="2023-10-11T10:47:35.290" v="254" actId="1076"/>
      <pc:docMkLst>
        <pc:docMk/>
      </pc:docMkLst>
      <pc:sldChg chg="addSp modSp">
        <pc:chgData name="Suraj Chopade" userId="S::suraj.chopade@bostoninstituteofanalytics.org::dcc44ee8-6a65-4538-a5e1-c87e14ca7a61" providerId="AD" clId="Web-{9197C563-33D4-E447-95D1-9F4D76FC88AC}" dt="2023-10-11T10:24:29.532" v="25" actId="1076"/>
        <pc:sldMkLst>
          <pc:docMk/>
          <pc:sldMk cId="2222385847" sldId="536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24:29.532" v="25" actId="1076"/>
          <ac:spMkLst>
            <pc:docMk/>
            <pc:sldMk cId="2222385847" sldId="536"/>
            <ac:spMk id="2" creationId="{06179F01-0400-D47C-1A9C-5692144FDC66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2:56.904" v="7" actId="1076"/>
          <ac:spMkLst>
            <pc:docMk/>
            <pc:sldMk cId="2222385847" sldId="53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29:16.477" v="76" actId="20577"/>
        <pc:sldMkLst>
          <pc:docMk/>
          <pc:sldMk cId="895726528" sldId="537"/>
        </pc:sldMkLst>
        <pc:spChg chg="del">
          <ac:chgData name="Suraj Chopade" userId="S::suraj.chopade@bostoninstituteofanalytics.org::dcc44ee8-6a65-4538-a5e1-c87e14ca7a61" providerId="AD" clId="Web-{9197C563-33D4-E447-95D1-9F4D76FC88AC}" dt="2023-10-11T10:27:34.209" v="32"/>
          <ac:spMkLst>
            <pc:docMk/>
            <pc:sldMk cId="895726528" sldId="537"/>
            <ac:spMk id="2" creationId="{06179F01-0400-D47C-1A9C-5692144FDC66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29:16.477" v="76" actId="20577"/>
          <ac:spMkLst>
            <pc:docMk/>
            <pc:sldMk cId="895726528" sldId="537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7:31.240" v="31" actId="1076"/>
          <ac:spMkLst>
            <pc:docMk/>
            <pc:sldMk cId="895726528" sldId="53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29:10.384" v="74" actId="20577"/>
        <pc:sldMkLst>
          <pc:docMk/>
          <pc:sldMk cId="3554889651" sldId="538"/>
        </pc:sldMkLst>
        <pc:spChg chg="mod">
          <ac:chgData name="Suraj Chopade" userId="S::suraj.chopade@bostoninstituteofanalytics.org::dcc44ee8-6a65-4538-a5e1-c87e14ca7a61" providerId="AD" clId="Web-{9197C563-33D4-E447-95D1-9F4D76FC88AC}" dt="2023-10-11T10:29:10.384" v="74" actId="20577"/>
          <ac:spMkLst>
            <pc:docMk/>
            <pc:sldMk cId="3554889651" sldId="538"/>
            <ac:spMk id="3" creationId="{9D10CB86-3805-3D4E-E3A4-F1DF96E5700E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2:01.326" v="106" actId="1076"/>
        <pc:sldMkLst>
          <pc:docMk/>
          <pc:sldMk cId="3053670407" sldId="539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32:01.326" v="106" actId="1076"/>
          <ac:spMkLst>
            <pc:docMk/>
            <pc:sldMk cId="3053670407" sldId="539"/>
            <ac:spMk id="2" creationId="{FE7B1653-0F75-BA97-013A-990E463066FA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31:23.809" v="95"/>
          <ac:spMkLst>
            <pc:docMk/>
            <pc:sldMk cId="3053670407" sldId="539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1:21.153" v="94" actId="1076"/>
          <ac:spMkLst>
            <pc:docMk/>
            <pc:sldMk cId="3053670407" sldId="53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3:40.126" v="153" actId="20577"/>
        <pc:sldMkLst>
          <pc:docMk/>
          <pc:sldMk cId="356623490" sldId="540"/>
        </pc:sldMkLst>
        <pc:spChg chg="del">
          <ac:chgData name="Suraj Chopade" userId="S::suraj.chopade@bostoninstituteofanalytics.org::dcc44ee8-6a65-4538-a5e1-c87e14ca7a61" providerId="AD" clId="Web-{9197C563-33D4-E447-95D1-9F4D76FC88AC}" dt="2023-10-11T10:32:43.280" v="127"/>
          <ac:spMkLst>
            <pc:docMk/>
            <pc:sldMk cId="356623490" sldId="540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3:40.126" v="153" actId="20577"/>
          <ac:spMkLst>
            <pc:docMk/>
            <pc:sldMk cId="356623490" sldId="540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2:41.280" v="126" actId="1076"/>
          <ac:spMkLst>
            <pc:docMk/>
            <pc:sldMk cId="356623490" sldId="540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9197C563-33D4-E447-95D1-9F4D76FC88AC}" dt="2023-10-11T10:40:25.215" v="181" actId="1076"/>
        <pc:sldMkLst>
          <pc:docMk/>
          <pc:sldMk cId="1405444350" sldId="541"/>
        </pc:sldMkLst>
        <pc:spChg chg="del">
          <ac:chgData name="Suraj Chopade" userId="S::suraj.chopade@bostoninstituteofanalytics.org::dcc44ee8-6a65-4538-a5e1-c87e14ca7a61" providerId="AD" clId="Web-{9197C563-33D4-E447-95D1-9F4D76FC88AC}" dt="2023-10-11T10:36:43.115" v="155"/>
          <ac:spMkLst>
            <pc:docMk/>
            <pc:sldMk cId="1405444350" sldId="541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8:26.743" v="175" actId="20577"/>
          <ac:spMkLst>
            <pc:docMk/>
            <pc:sldMk cId="1405444350" sldId="541"/>
            <ac:spMk id="3" creationId="{0758D41A-8EEA-681F-72E1-39C7A2CCE5CF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6:54.428" v="159" actId="1076"/>
          <ac:spMkLst>
            <pc:docMk/>
            <pc:sldMk cId="1405444350" sldId="541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9197C563-33D4-E447-95D1-9F4D76FC88AC}" dt="2023-10-11T10:40:25.215" v="181" actId="1076"/>
          <ac:picMkLst>
            <pc:docMk/>
            <pc:sldMk cId="1405444350" sldId="541"/>
            <ac:picMk id="4" creationId="{A2A46774-CB04-8503-4EA3-88E588A8586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44:38.222" v="228" actId="1076"/>
        <pc:sldMkLst>
          <pc:docMk/>
          <pc:sldMk cId="2180643076" sldId="542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44:38.222" v="228" actId="1076"/>
          <ac:spMkLst>
            <pc:docMk/>
            <pc:sldMk cId="2180643076" sldId="542"/>
            <ac:spMk id="2" creationId="{25F00588-5E5B-4954-4F5B-35047777532C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43:12.407" v="199"/>
          <ac:spMkLst>
            <pc:docMk/>
            <pc:sldMk cId="2180643076" sldId="542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41:41.592" v="198" actId="1076"/>
          <ac:spMkLst>
            <pc:docMk/>
            <pc:sldMk cId="2180643076" sldId="54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47:35.290" v="254" actId="1076"/>
        <pc:sldMkLst>
          <pc:docMk/>
          <pc:sldMk cId="3127561705" sldId="543"/>
        </pc:sldMkLst>
        <pc:spChg chg="mod">
          <ac:chgData name="Suraj Chopade" userId="S::suraj.chopade@bostoninstituteofanalytics.org::dcc44ee8-6a65-4538-a5e1-c87e14ca7a61" providerId="AD" clId="Web-{9197C563-33D4-E447-95D1-9F4D76FC88AC}" dt="2023-10-11T10:47:35.290" v="254" actId="1076"/>
          <ac:spMkLst>
            <pc:docMk/>
            <pc:sldMk cId="3127561705" sldId="543"/>
            <ac:spMk id="2" creationId="{25F00588-5E5B-4954-4F5B-35047777532C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9006524-4F3A-E8EB-89D2-4DFCAF376896}"/>
    <pc:docChg chg="modSld">
      <pc:chgData name="Suraj Chopade" userId="S::suraj.chopade@bostoninstituteofanalytics.org::dcc44ee8-6a65-4538-a5e1-c87e14ca7a61" providerId="AD" clId="Web-{69006524-4F3A-E8EB-89D2-4DFCAF376896}" dt="2023-10-23T07:13:45.159" v="11"/>
      <pc:docMkLst>
        <pc:docMk/>
      </pc:docMkLst>
      <pc:sldChg chg="addSp delSp modSp">
        <pc:chgData name="Suraj Chopade" userId="S::suraj.chopade@bostoninstituteofanalytics.org::dcc44ee8-6a65-4538-a5e1-c87e14ca7a61" providerId="AD" clId="Web-{69006524-4F3A-E8EB-89D2-4DFCAF376896}" dt="2023-10-23T07:13:45.159" v="11"/>
        <pc:sldMkLst>
          <pc:docMk/>
          <pc:sldMk cId="2685642928" sldId="586"/>
        </pc:sldMkLst>
        <pc:spChg chg="mod">
          <ac:chgData name="Suraj Chopade" userId="S::suraj.chopade@bostoninstituteofanalytics.org::dcc44ee8-6a65-4538-a5e1-c87e14ca7a61" providerId="AD" clId="Web-{69006524-4F3A-E8EB-89D2-4DFCAF376896}" dt="2023-10-23T07:13:17.751" v="6" actId="1076"/>
          <ac:spMkLst>
            <pc:docMk/>
            <pc:sldMk cId="2685642928" sldId="586"/>
            <ac:spMk id="3" creationId="{FE2A2678-75B6-8C78-B29C-08123C915AAF}"/>
          </ac:spMkLst>
        </pc:spChg>
        <pc:grpChg chg="add del">
          <ac:chgData name="Suraj Chopade" userId="S::suraj.chopade@bostoninstituteofanalytics.org::dcc44ee8-6a65-4538-a5e1-c87e14ca7a61" providerId="AD" clId="Web-{69006524-4F3A-E8EB-89D2-4DFCAF376896}" dt="2023-10-23T07:13:45.159" v="11"/>
          <ac:grpSpMkLst>
            <pc:docMk/>
            <pc:sldMk cId="2685642928" sldId="586"/>
            <ac:grpSpMk id="11" creationId="{DEB478C1-1725-6725-214A-325E1DC9D5CE}"/>
          </ac:grpSpMkLst>
        </pc:grpChg>
        <pc:grpChg chg="mod">
          <ac:chgData name="Suraj Chopade" userId="S::suraj.chopade@bostoninstituteofanalytics.org::dcc44ee8-6a65-4538-a5e1-c87e14ca7a61" providerId="AD" clId="Web-{69006524-4F3A-E8EB-89D2-4DFCAF376896}" dt="2023-10-23T07:13:21.252" v="7" actId="1076"/>
          <ac:grpSpMkLst>
            <pc:docMk/>
            <pc:sldMk cId="2685642928" sldId="586"/>
            <ac:grpSpMk id="12" creationId="{C5462834-A21B-4E3E-E7D5-6F42B642BB0B}"/>
          </ac:grpSpMkLst>
        </pc:grpChg>
        <pc:picChg chg="add del mod">
          <ac:chgData name="Suraj Chopade" userId="S::suraj.chopade@bostoninstituteofanalytics.org::dcc44ee8-6a65-4538-a5e1-c87e14ca7a61" providerId="AD" clId="Web-{69006524-4F3A-E8EB-89D2-4DFCAF376896}" dt="2023-10-23T07:13:36.252" v="10"/>
          <ac:picMkLst>
            <pc:docMk/>
            <pc:sldMk cId="2685642928" sldId="586"/>
            <ac:picMk id="2" creationId="{33A002FF-1872-CAA2-5098-D9ADD71ACCE8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BF91663B-F35C-0FFD-BEB7-75A2889C68D9}"/>
    <pc:docChg chg="addSld delSld modSld">
      <pc:chgData name="Suraj Chopade" userId="S::suraj.chopade@bostoninstituteofanalytics.org::dcc44ee8-6a65-4538-a5e1-c87e14ca7a61" providerId="AD" clId="Web-{BF91663B-F35C-0FFD-BEB7-75A2889C68D9}" dt="2023-10-13T11:22:30.812" v="422" actId="20577"/>
      <pc:docMkLst>
        <pc:docMk/>
      </pc:docMkLst>
      <pc:sldChg chg="addSp delSp modSp modNotes">
        <pc:chgData name="Suraj Chopade" userId="S::suraj.chopade@bostoninstituteofanalytics.org::dcc44ee8-6a65-4538-a5e1-c87e14ca7a61" providerId="AD" clId="Web-{BF91663B-F35C-0FFD-BEB7-75A2889C68D9}" dt="2023-10-13T11:22:27.171" v="420"/>
        <pc:sldMkLst>
          <pc:docMk/>
          <pc:sldMk cId="2963322543" sldId="580"/>
        </pc:sldMkLst>
        <pc:spChg chg="del">
          <ac:chgData name="Suraj Chopade" userId="S::suraj.chopade@bostoninstituteofanalytics.org::dcc44ee8-6a65-4538-a5e1-c87e14ca7a61" providerId="AD" clId="Web-{BF91663B-F35C-0FFD-BEB7-75A2889C68D9}" dt="2023-10-13T11:21:24.780" v="353"/>
          <ac:spMkLst>
            <pc:docMk/>
            <pc:sldMk cId="2963322543" sldId="580"/>
            <ac:spMk id="3" creationId="{E832CDC4-B013-E762-FAD3-AEFC2E2B1BB2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11:22:13.718" v="417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1:15.467" v="351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addSp delSp modSp">
        <pc:chgData name="Suraj Chopade" userId="S::suraj.chopade@bostoninstituteofanalytics.org::dcc44ee8-6a65-4538-a5e1-c87e14ca7a61" providerId="AD" clId="Web-{BF91663B-F35C-0FFD-BEB7-75A2889C68D9}" dt="2023-10-13T07:34:13.142" v="30" actId="14100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BF91663B-F35C-0FFD-BEB7-75A2889C68D9}" dt="2023-10-13T07:34:13.142" v="30" actId="14100"/>
          <ac:spMkLst>
            <pc:docMk/>
            <pc:sldMk cId="3666249699" sldId="590"/>
            <ac:spMk id="2" creationId="{11ED0A47-EC7E-9AD2-4E43-64F3552C8CF5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33:27.751" v="18"/>
          <ac:spMkLst>
            <pc:docMk/>
            <pc:sldMk cId="3666249699" sldId="590"/>
            <ac:spMk id="3" creationId="{D12C0EEE-A854-66E1-94BF-31DD9A61483B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32:22.390" v="2"/>
          <ac:spMkLst>
            <pc:docMk/>
            <pc:sldMk cId="3666249699" sldId="59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BF91663B-F35C-0FFD-BEB7-75A2889C68D9}" dt="2023-10-13T07:34:04.751" v="29" actId="1076"/>
          <ac:picMkLst>
            <pc:docMk/>
            <pc:sldMk cId="3666249699" sldId="590"/>
            <ac:picMk id="4" creationId="{C3481D2F-67D4-B439-B0D3-52CCE42AA3F5}"/>
          </ac:picMkLst>
        </pc:picChg>
      </pc:sldChg>
      <pc:sldChg chg="add replId">
        <pc:chgData name="Suraj Chopade" userId="S::suraj.chopade@bostoninstituteofanalytics.org::dcc44ee8-6a65-4538-a5e1-c87e14ca7a61" providerId="AD" clId="Web-{BF91663B-F35C-0FFD-BEB7-75A2889C68D9}" dt="2023-10-13T07:34:20.799" v="31"/>
        <pc:sldMkLst>
          <pc:docMk/>
          <pc:sldMk cId="4109058990" sldId="591"/>
        </pc:sldMkLst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38:28.006" v="53" actId="1076"/>
        <pc:sldMkLst>
          <pc:docMk/>
          <pc:sldMk cId="3526597882" sldId="592"/>
        </pc:sldMkLst>
        <pc:spChg chg="del">
          <ac:chgData name="Suraj Chopade" userId="S::suraj.chopade@bostoninstituteofanalytics.org::dcc44ee8-6a65-4538-a5e1-c87e14ca7a61" providerId="AD" clId="Web-{BF91663B-F35C-0FFD-BEB7-75A2889C68D9}" dt="2023-10-13T07:35:02.705" v="34"/>
          <ac:spMkLst>
            <pc:docMk/>
            <pc:sldMk cId="3526597882" sldId="592"/>
            <ac:spMk id="2" creationId="{11ED0A47-EC7E-9AD2-4E43-64F3552C8CF5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07:38:21.005" v="50" actId="1076"/>
          <ac:spMkLst>
            <pc:docMk/>
            <pc:sldMk cId="3526597882" sldId="592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5:02.705" v="33"/>
          <ac:picMkLst>
            <pc:docMk/>
            <pc:sldMk cId="3526597882" sldId="592"/>
            <ac:picMk id="4" creationId="{C3481D2F-67D4-B439-B0D3-52CCE42AA3F5}"/>
          </ac:picMkLst>
        </pc:picChg>
        <pc:picChg chg="add mod">
          <ac:chgData name="Suraj Chopade" userId="S::suraj.chopade@bostoninstituteofanalytics.org::dcc44ee8-6a65-4538-a5e1-c87e14ca7a61" providerId="AD" clId="Web-{BF91663B-F35C-0FFD-BEB7-75A2889C68D9}" dt="2023-10-13T07:38:28.006" v="53" actId="1076"/>
          <ac:picMkLst>
            <pc:docMk/>
            <pc:sldMk cId="3526597882" sldId="592"/>
            <ac:picMk id="5" creationId="{5F065938-7900-83CF-DFD8-7C8B417F23E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BF91663B-F35C-0FFD-BEB7-75A2889C68D9}" dt="2023-10-13T07:40:23.804" v="70" actId="1076"/>
        <pc:sldMkLst>
          <pc:docMk/>
          <pc:sldMk cId="2273311973" sldId="593"/>
        </pc:sldMkLst>
        <pc:spChg chg="mod">
          <ac:chgData name="Suraj Chopade" userId="S::suraj.chopade@bostoninstituteofanalytics.org::dcc44ee8-6a65-4538-a5e1-c87e14ca7a61" providerId="AD" clId="Web-{BF91663B-F35C-0FFD-BEB7-75A2889C68D9}" dt="2023-10-13T07:40:23.804" v="70" actId="1076"/>
          <ac:spMkLst>
            <pc:docMk/>
            <pc:sldMk cId="2273311973" sldId="593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9:32.069" v="55"/>
          <ac:picMkLst>
            <pc:docMk/>
            <pc:sldMk cId="2273311973" sldId="593"/>
            <ac:picMk id="5" creationId="{5F065938-7900-83CF-DFD8-7C8B417F23E2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BF91663B-F35C-0FFD-BEB7-75A2889C68D9}" dt="2023-10-13T07:44:02.886" v="127" actId="1076"/>
        <pc:sldMkLst>
          <pc:docMk/>
          <pc:sldMk cId="2663375453" sldId="594"/>
        </pc:sldMkLst>
        <pc:spChg chg="add mod">
          <ac:chgData name="Suraj Chopade" userId="S::suraj.chopade@bostoninstituteofanalytics.org::dcc44ee8-6a65-4538-a5e1-c87e14ca7a61" providerId="AD" clId="Web-{BF91663B-F35C-0FFD-BEB7-75A2889C68D9}" dt="2023-10-13T07:44:02.886" v="127" actId="1076"/>
          <ac:spMkLst>
            <pc:docMk/>
            <pc:sldMk cId="2663375453" sldId="594"/>
            <ac:spMk id="2" creationId="{0BC91F30-3A5B-72EC-FF5A-CCD8BE14C930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3:48.135" v="124" actId="1076"/>
          <ac:spMkLst>
            <pc:docMk/>
            <pc:sldMk cId="2663375453" sldId="594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1:19.539" v="91" actId="1076"/>
          <ac:spMkLst>
            <pc:docMk/>
            <pc:sldMk cId="2663375453" sldId="59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51:56.549" v="163" actId="20577"/>
        <pc:sldMkLst>
          <pc:docMk/>
          <pc:sldMk cId="913652331" sldId="595"/>
        </pc:sldMkLst>
        <pc:spChg chg="del">
          <ac:chgData name="Suraj Chopade" userId="S::suraj.chopade@bostoninstituteofanalytics.org::dcc44ee8-6a65-4538-a5e1-c87e14ca7a61" providerId="AD" clId="Web-{BF91663B-F35C-0FFD-BEB7-75A2889C68D9}" dt="2023-10-13T07:50:37.282" v="132"/>
          <ac:spMkLst>
            <pc:docMk/>
            <pc:sldMk cId="913652331" sldId="595"/>
            <ac:spMk id="2" creationId="{0BC91F30-3A5B-72EC-FF5A-CCD8BE14C930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51:56.549" v="163" actId="20577"/>
          <ac:spMkLst>
            <pc:docMk/>
            <pc:sldMk cId="913652331" sldId="595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50:33.282" v="131"/>
          <ac:spMkLst>
            <pc:docMk/>
            <pc:sldMk cId="913652331" sldId="59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BF91663B-F35C-0FFD-BEB7-75A2889C68D9}" dt="2023-10-13T11:22:30.812" v="422" actId="20577"/>
        <pc:sldMkLst>
          <pc:docMk/>
          <pc:sldMk cId="4241479076" sldId="596"/>
        </pc:sldMkLst>
        <pc:spChg chg="mod">
          <ac:chgData name="Suraj Chopade" userId="S::suraj.chopade@bostoninstituteofanalytics.org::dcc44ee8-6a65-4538-a5e1-c87e14ca7a61" providerId="AD" clId="Web-{BF91663B-F35C-0FFD-BEB7-75A2889C68D9}" dt="2023-10-13T11:22:30.812" v="422" actId="20577"/>
          <ac:spMkLst>
            <pc:docMk/>
            <pc:sldMk cId="4241479076" sldId="596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0:46.107" v="345" actId="20577"/>
          <ac:spMkLst>
            <pc:docMk/>
            <pc:sldMk cId="4241479076" sldId="59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11:17:24.448" v="288" actId="1076"/>
        <pc:sldMkLst>
          <pc:docMk/>
          <pc:sldMk cId="2792509771" sldId="597"/>
        </pc:sldMkLst>
        <pc:spChg chg="add mod">
          <ac:chgData name="Suraj Chopade" userId="S::suraj.chopade@bostoninstituteofanalytics.org::dcc44ee8-6a65-4538-a5e1-c87e14ca7a61" providerId="AD" clId="Web-{BF91663B-F35C-0FFD-BEB7-75A2889C68D9}" dt="2023-10-13T11:17:24.448" v="288" actId="1076"/>
          <ac:spMkLst>
            <pc:docMk/>
            <pc:sldMk cId="2792509771" sldId="597"/>
            <ac:spMk id="2" creationId="{5F1B7679-1B00-7FB8-E0F3-3A42A920EBE5}"/>
          </ac:spMkLst>
        </pc:spChg>
        <pc:spChg chg="del mod">
          <ac:chgData name="Suraj Chopade" userId="S::suraj.chopade@bostoninstituteofanalytics.org::dcc44ee8-6a65-4538-a5e1-c87e14ca7a61" providerId="AD" clId="Web-{BF91663B-F35C-0FFD-BEB7-75A2889C68D9}" dt="2023-10-13T11:09:52.722" v="242"/>
          <ac:spMkLst>
            <pc:docMk/>
            <pc:sldMk cId="2792509771" sldId="597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5:58.103" v="255" actId="1076"/>
          <ac:spMkLst>
            <pc:docMk/>
            <pc:sldMk cId="2792509771" sldId="59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18:04.214" v="305" actId="20577"/>
        <pc:sldMkLst>
          <pc:docMk/>
          <pc:sldMk cId="4048908309" sldId="598"/>
        </pc:sldMkLst>
        <pc:spChg chg="mod">
          <ac:chgData name="Suraj Chopade" userId="S::suraj.chopade@bostoninstituteofanalytics.org::dcc44ee8-6a65-4538-a5e1-c87e14ca7a61" providerId="AD" clId="Web-{BF91663B-F35C-0FFD-BEB7-75A2889C68D9}" dt="2023-10-13T11:18:04.214" v="305" actId="20577"/>
          <ac:spMkLst>
            <pc:docMk/>
            <pc:sldMk cId="4048908309" sldId="598"/>
            <ac:spMk id="2" creationId="{5F1B7679-1B00-7FB8-E0F3-3A42A920EBE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20:05.388" v="336" actId="20577"/>
        <pc:sldMkLst>
          <pc:docMk/>
          <pc:sldMk cId="1399523925" sldId="599"/>
        </pc:sldMkLst>
        <pc:spChg chg="mod">
          <ac:chgData name="Suraj Chopade" userId="S::suraj.chopade@bostoninstituteofanalytics.org::dcc44ee8-6a65-4538-a5e1-c87e14ca7a61" providerId="AD" clId="Web-{BF91663B-F35C-0FFD-BEB7-75A2889C68D9}" dt="2023-10-13T11:20:05.388" v="336" actId="20577"/>
          <ac:spMkLst>
            <pc:docMk/>
            <pc:sldMk cId="1399523925" sldId="599"/>
            <ac:spMk id="2" creationId="{5F1B7679-1B00-7FB8-E0F3-3A42A920EBE5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9:20.590" v="318" actId="1076"/>
          <ac:spMkLst>
            <pc:docMk/>
            <pc:sldMk cId="1399523925" sldId="59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BF91663B-F35C-0FFD-BEB7-75A2889C68D9}" dt="2023-10-13T11:18:57.981" v="309"/>
        <pc:sldMkLst>
          <pc:docMk/>
          <pc:sldMk cId="2071135641" sldId="600"/>
        </pc:sldMkLst>
      </pc:sldChg>
    </pc:docChg>
  </pc:docChgLst>
  <pc:docChgLst>
    <pc:chgData name="Suraj Chopade" userId="S::suraj.chopade@bostoninstituteofanalytics.org::dcc44ee8-6a65-4538-a5e1-c87e14ca7a61" providerId="AD" clId="Web-{6C10DBF1-E01B-70F2-C362-AB92AB362718}"/>
    <pc:docChg chg="addSld delSld modSld sldOrd">
      <pc:chgData name="Suraj Chopade" userId="S::suraj.chopade@bostoninstituteofanalytics.org::dcc44ee8-6a65-4538-a5e1-c87e14ca7a61" providerId="AD" clId="Web-{6C10DBF1-E01B-70F2-C362-AB92AB362718}" dt="2023-10-05T12:01:09.013" v="1263" actId="1076"/>
      <pc:docMkLst>
        <pc:docMk/>
      </pc:docMkLst>
      <pc:sldChg chg="modSp">
        <pc:chgData name="Suraj Chopade" userId="S::suraj.chopade@bostoninstituteofanalytics.org::dcc44ee8-6a65-4538-a5e1-c87e14ca7a61" providerId="AD" clId="Web-{6C10DBF1-E01B-70F2-C362-AB92AB362718}" dt="2023-10-05T11:04:50.552" v="424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6C10DBF1-E01B-70F2-C362-AB92AB362718}" dt="2023-10-05T11:04:50.552" v="424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36:37.587" v="125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6C10DBF1-E01B-70F2-C362-AB92AB362718}" dt="2023-10-05T10:40:24.376" v="155" actId="14100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C10DBF1-E01B-70F2-C362-AB92AB362718}" dt="2023-10-05T10:40:07.422" v="149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0:24.376" v="155" actId="14100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39:33.265" v="137"/>
          <ac:picMkLst>
            <pc:docMk/>
            <pc:sldMk cId="1726830" sldId="314"/>
            <ac:picMk id="3" creationId="{A72BC3AD-E280-FE3B-7BCF-AAB945570761}"/>
          </ac:picMkLst>
        </pc:picChg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5"/>
        <pc:sldMkLst>
          <pc:docMk/>
          <pc:sldMk cId="4253125332" sldId="31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4"/>
        <pc:sldMkLst>
          <pc:docMk/>
          <pc:sldMk cId="693713431" sldId="33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9"/>
        <pc:sldMkLst>
          <pc:docMk/>
          <pc:sldMk cId="4254827648" sldId="333"/>
        </pc:sldMkLst>
      </pc:sldChg>
      <pc:sldChg chg="delSp modSp">
        <pc:chgData name="Suraj Chopade" userId="S::suraj.chopade@bostoninstituteofanalytics.org::dcc44ee8-6a65-4538-a5e1-c87e14ca7a61" providerId="AD" clId="Web-{6C10DBF1-E01B-70F2-C362-AB92AB362718}" dt="2023-10-05T10:43:54.680" v="190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6C10DBF1-E01B-70F2-C362-AB92AB362718}" dt="2023-10-05T10:43:54.680" v="190" actId="1076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3:46.071" v="189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42:42.162" v="170"/>
          <ac:picMkLst>
            <pc:docMk/>
            <pc:sldMk cId="3709622772" sldId="342"/>
            <ac:picMk id="4" creationId="{3D9DFF31-940B-B7E4-0D73-1911D551E929}"/>
          </ac:picMkLst>
        </pc:picChg>
      </pc:sldChg>
      <pc:sldChg chg="addSp delSp modSp">
        <pc:chgData name="Suraj Chopade" userId="S::suraj.chopade@bostoninstituteofanalytics.org::dcc44ee8-6a65-4538-a5e1-c87e14ca7a61" providerId="AD" clId="Web-{6C10DBF1-E01B-70F2-C362-AB92AB362718}" dt="2023-10-05T11:28:47.289" v="669" actId="1076"/>
        <pc:sldMkLst>
          <pc:docMk/>
          <pc:sldMk cId="998055449" sldId="343"/>
        </pc:sldMkLst>
        <pc:spChg chg="del">
          <ac:chgData name="Suraj Chopade" userId="S::suraj.chopade@bostoninstituteofanalytics.org::dcc44ee8-6a65-4538-a5e1-c87e14ca7a61" providerId="AD" clId="Web-{6C10DBF1-E01B-70F2-C362-AB92AB362718}" dt="2023-10-05T11:25:43.892" v="626"/>
          <ac:spMkLst>
            <pc:docMk/>
            <pc:sldMk cId="998055449" sldId="34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8:47.289" v="669" actId="1076"/>
          <ac:spMkLst>
            <pc:docMk/>
            <pc:sldMk cId="998055449" sldId="343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27:19.677" v="648"/>
          <ac:graphicFrameMkLst>
            <pc:docMk/>
            <pc:sldMk cId="998055449" sldId="343"/>
            <ac:graphicFrameMk id="4" creationId="{86ABE871-821B-2387-C14B-0483D7BD4BB7}"/>
          </ac:graphicFrameMkLst>
        </pc:graphicFrameChg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5"/>
        <pc:sldMkLst>
          <pc:docMk/>
          <pc:sldMk cId="3211538988" sldId="34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4"/>
        <pc:sldMkLst>
          <pc:docMk/>
          <pc:sldMk cId="1589054290" sldId="34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3"/>
        <pc:sldMkLst>
          <pc:docMk/>
          <pc:sldMk cId="2822367668" sldId="34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2"/>
        <pc:sldMkLst>
          <pc:docMk/>
          <pc:sldMk cId="2851047092" sldId="34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1"/>
        <pc:sldMkLst>
          <pc:docMk/>
          <pc:sldMk cId="2195828354" sldId="34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0"/>
        <pc:sldMkLst>
          <pc:docMk/>
          <pc:sldMk cId="2280237744" sldId="34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9"/>
        <pc:sldMkLst>
          <pc:docMk/>
          <pc:sldMk cId="1145284372" sldId="35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8"/>
        <pc:sldMkLst>
          <pc:docMk/>
          <pc:sldMk cId="3488034501" sldId="35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7"/>
        <pc:sldMkLst>
          <pc:docMk/>
          <pc:sldMk cId="3822785467" sldId="35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6"/>
        <pc:sldMkLst>
          <pc:docMk/>
          <pc:sldMk cId="2383408920" sldId="35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3"/>
        <pc:sldMkLst>
          <pc:docMk/>
          <pc:sldMk cId="1637956367" sldId="35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1"/>
        <pc:sldMkLst>
          <pc:docMk/>
          <pc:sldMk cId="543563370" sldId="35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0"/>
        <pc:sldMkLst>
          <pc:docMk/>
          <pc:sldMk cId="3509703634" sldId="35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8"/>
        <pc:sldMkLst>
          <pc:docMk/>
          <pc:sldMk cId="3979241048" sldId="35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7"/>
        <pc:sldMkLst>
          <pc:docMk/>
          <pc:sldMk cId="1574886388" sldId="35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6"/>
        <pc:sldMkLst>
          <pc:docMk/>
          <pc:sldMk cId="3275230534" sldId="35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5"/>
        <pc:sldMkLst>
          <pc:docMk/>
          <pc:sldMk cId="3209345293" sldId="36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4"/>
        <pc:sldMkLst>
          <pc:docMk/>
          <pc:sldMk cId="3052401839" sldId="36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3"/>
        <pc:sldMkLst>
          <pc:docMk/>
          <pc:sldMk cId="1604005518" sldId="36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2"/>
        <pc:sldMkLst>
          <pc:docMk/>
          <pc:sldMk cId="246319354" sldId="36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0"/>
        <pc:sldMkLst>
          <pc:docMk/>
          <pc:sldMk cId="39136322" sldId="36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1"/>
        <pc:sldMkLst>
          <pc:docMk/>
          <pc:sldMk cId="189908799" sldId="365"/>
        </pc:sldMkLst>
      </pc:sldChg>
      <pc:sldChg chg="add">
        <pc:chgData name="Suraj Chopade" userId="S::suraj.chopade@bostoninstituteofanalytics.org::dcc44ee8-6a65-4538-a5e1-c87e14ca7a61" providerId="AD" clId="Web-{6C10DBF1-E01B-70F2-C362-AB92AB362718}" dt="2023-10-05T10:30:34.293" v="31"/>
        <pc:sldMkLst>
          <pc:docMk/>
          <pc:sldMk cId="3428756411" sldId="366"/>
        </pc:sldMkLst>
      </pc:sldChg>
      <pc:sldChg chg="addSp delSp modSp add">
        <pc:chgData name="Suraj Chopade" userId="S::suraj.chopade@bostoninstituteofanalytics.org::dcc44ee8-6a65-4538-a5e1-c87e14ca7a61" providerId="AD" clId="Web-{6C10DBF1-E01B-70F2-C362-AB92AB362718}" dt="2023-10-05T10:36:20.336" v="120"/>
        <pc:sldMkLst>
          <pc:docMk/>
          <pc:sldMk cId="4006553666" sldId="367"/>
        </pc:sldMkLst>
        <pc:spChg chg="mod">
          <ac:chgData name="Suraj Chopade" userId="S::suraj.chopade@bostoninstituteofanalytics.org::dcc44ee8-6a65-4538-a5e1-c87e14ca7a61" providerId="AD" clId="Web-{6C10DBF1-E01B-70F2-C362-AB92AB362718}" dt="2023-10-05T10:31:03.091" v="38" actId="14100"/>
          <ac:spMkLst>
            <pc:docMk/>
            <pc:sldMk cId="4006553666" sldId="367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C10DBF1-E01B-70F2-C362-AB92AB362718}" dt="2023-10-05T10:36:20.336" v="120"/>
          <ac:graphicFrameMkLst>
            <pc:docMk/>
            <pc:sldMk cId="4006553666" sldId="367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C10DBF1-E01B-70F2-C362-AB92AB362718}" dt="2023-10-05T10:35:10.084" v="57"/>
          <ac:graphicFrameMkLst>
            <pc:docMk/>
            <pc:sldMk cId="4006553666" sldId="367"/>
            <ac:graphicFrameMk id="12" creationId="{030ED8BA-F340-C04E-463E-9CCF5BE2C81F}"/>
          </ac:graphicFrameMkLst>
        </pc:graphicFrameChg>
        <pc:picChg chg="add del mod">
          <ac:chgData name="Suraj Chopade" userId="S::suraj.chopade@bostoninstituteofanalytics.org::dcc44ee8-6a65-4538-a5e1-c87e14ca7a61" providerId="AD" clId="Web-{6C10DBF1-E01B-70F2-C362-AB92AB362718}" dt="2023-10-05T10:33:22.689" v="43"/>
          <ac:picMkLst>
            <pc:docMk/>
            <pc:sldMk cId="4006553666" sldId="367"/>
            <ac:picMk id="2" creationId="{6505076B-183F-52A9-547D-F65009D423CA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23.393" v="44"/>
          <ac:picMkLst>
            <pc:docMk/>
            <pc:sldMk cId="4006553666" sldId="367"/>
            <ac:picMk id="3" creationId="{98844D34-BF54-8DA1-23F3-F195D9B99B19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38.299" v="46"/>
          <ac:picMkLst>
            <pc:docMk/>
            <pc:sldMk cId="4006553666" sldId="367"/>
            <ac:picMk id="5" creationId="{3AA7B2F5-E9B8-F1E3-E018-12B8824D0053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0:34:47.036" v="49" actId="1076"/>
          <ac:picMkLst>
            <pc:docMk/>
            <pc:sldMk cId="4006553666" sldId="367"/>
            <ac:picMk id="10" creationId="{435505EB-777D-FBFC-33FE-32AE1D201F0F}"/>
          </ac:picMkLst>
        </pc:picChg>
        <pc:picChg chg="del">
          <ac:chgData name="Suraj Chopade" userId="S::suraj.chopade@bostoninstituteofanalytics.org::dcc44ee8-6a65-4538-a5e1-c87e14ca7a61" providerId="AD" clId="Web-{6C10DBF1-E01B-70F2-C362-AB92AB362718}" dt="2023-10-05T10:31:04.966" v="39"/>
          <ac:picMkLst>
            <pc:docMk/>
            <pc:sldMk cId="4006553666" sldId="367"/>
            <ac:picMk id="2050" creationId="{C935F535-396C-A8C5-B5DA-A7B2F3D535C0}"/>
          </ac:picMkLst>
        </pc:pic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48:29.158" v="266" actId="20577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6C10DBF1-E01B-70F2-C362-AB92AB362718}" dt="2023-10-05T10:48:29.158" v="266" actId="20577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5:15.964" v="209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2:26.995" v="34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6C10DBF1-E01B-70F2-C362-AB92AB362718}" dt="2023-10-05T10:52:26.995" v="34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0:32.335" v="281" actId="1076"/>
          <ac:spMkLst>
            <pc:docMk/>
            <pc:sldMk cId="3124109817" sldId="36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9:48.963" v="406" actId="20577"/>
        <pc:sldMkLst>
          <pc:docMk/>
          <pc:sldMk cId="4260842086" sldId="370"/>
        </pc:sldMkLst>
        <pc:spChg chg="mod">
          <ac:chgData name="Suraj Chopade" userId="S::suraj.chopade@bostoninstituteofanalytics.org::dcc44ee8-6a65-4538-a5e1-c87e14ca7a61" providerId="AD" clId="Web-{6C10DBF1-E01B-70F2-C362-AB92AB362718}" dt="2023-10-05T10:59:48.963" v="406" actId="20577"/>
          <ac:spMkLst>
            <pc:docMk/>
            <pc:sldMk cId="4260842086" sldId="37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6:54.270" v="351" actId="1076"/>
          <ac:spMkLst>
            <pc:docMk/>
            <pc:sldMk cId="4260842086" sldId="37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07:41.199" v="464" actId="20577"/>
        <pc:sldMkLst>
          <pc:docMk/>
          <pc:sldMk cId="1367509122" sldId="371"/>
        </pc:sldMkLst>
        <pc:spChg chg="mod">
          <ac:chgData name="Suraj Chopade" userId="S::suraj.chopade@bostoninstituteofanalytics.org::dcc44ee8-6a65-4538-a5e1-c87e14ca7a61" providerId="AD" clId="Web-{6C10DBF1-E01B-70F2-C362-AB92AB362718}" dt="2023-10-05T11:07:41.199" v="464" actId="20577"/>
          <ac:spMkLst>
            <pc:docMk/>
            <pc:sldMk cId="1367509122" sldId="37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06:35.603" v="433" actId="1076"/>
          <ac:spMkLst>
            <pc:docMk/>
            <pc:sldMk cId="1367509122" sldId="3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09:59.781" v="492" actId="1076"/>
        <pc:sldMkLst>
          <pc:docMk/>
          <pc:sldMk cId="1839542696" sldId="372"/>
        </pc:sldMkLst>
        <pc:spChg chg="mod">
          <ac:chgData name="Suraj Chopade" userId="S::suraj.chopade@bostoninstituteofanalytics.org::dcc44ee8-6a65-4538-a5e1-c87e14ca7a61" providerId="AD" clId="Web-{6C10DBF1-E01B-70F2-C362-AB92AB362718}" dt="2023-10-05T11:09:56.266" v="491" actId="1076"/>
          <ac:spMkLst>
            <pc:docMk/>
            <pc:sldMk cId="1839542696" sldId="37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09:59.781" v="492" actId="1076"/>
          <ac:spMkLst>
            <pc:docMk/>
            <pc:sldMk cId="1839542696" sldId="372"/>
            <ac:spMk id="3" creationId="{3C39FCF5-8CF2-D460-5BA7-724C581AA236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C10DBF1-E01B-70F2-C362-AB92AB362718}" dt="2023-10-05T11:19:55.880" v="545" actId="1076"/>
        <pc:sldMkLst>
          <pc:docMk/>
          <pc:sldMk cId="3813123597" sldId="373"/>
        </pc:sldMkLst>
        <pc:spChg chg="mod">
          <ac:chgData name="Suraj Chopade" userId="S::suraj.chopade@bostoninstituteofanalytics.org::dcc44ee8-6a65-4538-a5e1-c87e14ca7a61" providerId="AD" clId="Web-{6C10DBF1-E01B-70F2-C362-AB92AB362718}" dt="2023-10-05T11:18:44.190" v="536" actId="14100"/>
          <ac:spMkLst>
            <pc:docMk/>
            <pc:sldMk cId="3813123597" sldId="37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C10DBF1-E01B-70F2-C362-AB92AB362718}" dt="2023-10-05T11:14:51.104" v="517"/>
          <ac:spMkLst>
            <pc:docMk/>
            <pc:sldMk cId="3813123597" sldId="373"/>
            <ac:spMk id="3" creationId="{3C39FCF5-8CF2-D460-5BA7-724C581AA236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14:08.962" v="503" actId="1076"/>
          <ac:spMkLst>
            <pc:docMk/>
            <pc:sldMk cId="3813123597" sldId="37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C10DBF1-E01B-70F2-C362-AB92AB362718}" dt="2023-10-05T11:18:48.847" v="537" actId="1076"/>
          <ac:picMkLst>
            <pc:docMk/>
            <pc:sldMk cId="3813123597" sldId="373"/>
            <ac:picMk id="4" creationId="{64408DA2-F67B-7BE9-0B54-AAD5E7A5B3FC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1:19:55.880" v="545" actId="1076"/>
          <ac:picMkLst>
            <pc:docMk/>
            <pc:sldMk cId="3813123597" sldId="373"/>
            <ac:picMk id="5" creationId="{D799C0DB-240F-7B3B-4605-57D32C8E6EB4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23:56.029" v="619" actId="1076"/>
        <pc:sldMkLst>
          <pc:docMk/>
          <pc:sldMk cId="1224501499" sldId="374"/>
        </pc:sldMkLst>
        <pc:spChg chg="mod">
          <ac:chgData name="Suraj Chopade" userId="S::suraj.chopade@bostoninstituteofanalytics.org::dcc44ee8-6a65-4538-a5e1-c87e14ca7a61" providerId="AD" clId="Web-{6C10DBF1-E01B-70F2-C362-AB92AB362718}" dt="2023-10-05T11:23:38.232" v="614" actId="1076"/>
          <ac:spMkLst>
            <pc:docMk/>
            <pc:sldMk cId="1224501499" sldId="37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3:56.029" v="619" actId="1076"/>
          <ac:spMkLst>
            <pc:docMk/>
            <pc:sldMk cId="1224501499" sldId="374"/>
            <ac:spMk id="3" creationId="{3C39FCF5-8CF2-D460-5BA7-724C581AA236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23:51.592" v="618" actId="1076"/>
          <ac:spMkLst>
            <pc:docMk/>
            <pc:sldMk cId="1224501499" sldId="374"/>
            <ac:spMk id="4" creationId="{C49B0641-452D-D21F-B076-0FE2F6F2FE50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1:23:47.045" v="617"/>
          <ac:picMkLst>
            <pc:docMk/>
            <pc:sldMk cId="1224501499" sldId="374"/>
            <ac:picMk id="8" creationId="{00000000-0000-0000-0000-000000000000}"/>
          </ac:picMkLst>
        </pc:picChg>
      </pc:sldChg>
      <pc:sldChg chg="modSp add ord replId">
        <pc:chgData name="Suraj Chopade" userId="S::suraj.chopade@bostoninstituteofanalytics.org::dcc44ee8-6a65-4538-a5e1-c87e14ca7a61" providerId="AD" clId="Web-{6C10DBF1-E01B-70F2-C362-AB92AB362718}" dt="2023-10-05T11:33:52.909" v="728"/>
        <pc:sldMkLst>
          <pc:docMk/>
          <pc:sldMk cId="4224219877" sldId="375"/>
        </pc:sldMkLst>
        <pc:spChg chg="mod">
          <ac:chgData name="Suraj Chopade" userId="S::suraj.chopade@bostoninstituteofanalytics.org::dcc44ee8-6a65-4538-a5e1-c87e14ca7a61" providerId="AD" clId="Web-{6C10DBF1-E01B-70F2-C362-AB92AB362718}" dt="2023-10-05T11:33:52.909" v="728"/>
          <ac:spMkLst>
            <pc:docMk/>
            <pc:sldMk cId="4224219877" sldId="37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2:23.359" v="702" actId="1076"/>
          <ac:spMkLst>
            <pc:docMk/>
            <pc:sldMk cId="4224219877" sldId="37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38:14.012" v="874" actId="1076"/>
        <pc:sldMkLst>
          <pc:docMk/>
          <pc:sldMk cId="940285765" sldId="376"/>
        </pc:sldMkLst>
        <pc:spChg chg="mod">
          <ac:chgData name="Suraj Chopade" userId="S::suraj.chopade@bostoninstituteofanalytics.org::dcc44ee8-6a65-4538-a5e1-c87e14ca7a61" providerId="AD" clId="Web-{6C10DBF1-E01B-70F2-C362-AB92AB362718}" dt="2023-10-05T11:36:59.947" v="854" actId="20577"/>
          <ac:spMkLst>
            <pc:docMk/>
            <pc:sldMk cId="940285765" sldId="376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38:08.653" v="873" actId="1076"/>
          <ac:spMkLst>
            <pc:docMk/>
            <pc:sldMk cId="940285765" sldId="376"/>
            <ac:spMk id="4" creationId="{47C25F63-E39C-4759-3830-05988167B4F8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8:14.012" v="874" actId="1076"/>
          <ac:spMkLst>
            <pc:docMk/>
            <pc:sldMk cId="940285765" sldId="376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36:32.728" v="841" actId="1076"/>
          <ac:graphicFrameMkLst>
            <pc:docMk/>
            <pc:sldMk cId="940285765" sldId="376"/>
            <ac:graphicFrameMk id="3" creationId="{C6E4851F-3F72-D3B9-2AF9-9AE75A6B929E}"/>
          </ac:graphicFrameMkLst>
        </pc:graphicFrameChg>
        <pc:picChg chg="mod">
          <ac:chgData name="Suraj Chopade" userId="S::suraj.chopade@bostoninstituteofanalytics.org::dcc44ee8-6a65-4538-a5e1-c87e14ca7a61" providerId="AD" clId="Web-{6C10DBF1-E01B-70F2-C362-AB92AB362718}" dt="2023-10-05T11:37:59.059" v="871" actId="1076"/>
          <ac:picMkLst>
            <pc:docMk/>
            <pc:sldMk cId="940285765" sldId="376"/>
            <ac:picMk id="6" creationId="{00000000-0000-0000-0000-000000000000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48:07.720" v="1049" actId="20577"/>
        <pc:sldMkLst>
          <pc:docMk/>
          <pc:sldMk cId="1101274761" sldId="377"/>
        </pc:sldMkLst>
        <pc:spChg chg="mod">
          <ac:chgData name="Suraj Chopade" userId="S::suraj.chopade@bostoninstituteofanalytics.org::dcc44ee8-6a65-4538-a5e1-c87e14ca7a61" providerId="AD" clId="Web-{6C10DBF1-E01B-70F2-C362-AB92AB362718}" dt="2023-10-05T11:48:07.720" v="1049" actId="20577"/>
          <ac:spMkLst>
            <pc:docMk/>
            <pc:sldMk cId="1101274761" sldId="377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38.064" v="913"/>
          <ac:spMkLst>
            <pc:docMk/>
            <pc:sldMk cId="1101274761" sldId="377"/>
            <ac:spMk id="3" creationId="{FFF67077-F838-8688-5E28-40DB078888BF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20.298" v="903" actId="1076"/>
          <ac:spMkLst>
            <pc:docMk/>
            <pc:sldMk cId="1101274761" sldId="37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6C10DBF1-E01B-70F2-C362-AB92AB362718}" dt="2023-10-05T11:43:11.038" v="973" actId="1076"/>
          <ac:picMkLst>
            <pc:docMk/>
            <pc:sldMk cId="1101274761" sldId="377"/>
            <ac:picMk id="6" creationId="{00000000-0000-0000-0000-000000000000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48:27.549" v="1052" actId="14100"/>
        <pc:sldMkLst>
          <pc:docMk/>
          <pc:sldMk cId="1574334419" sldId="378"/>
        </pc:sldMkLst>
        <pc:spChg chg="mod">
          <ac:chgData name="Suraj Chopade" userId="S::suraj.chopade@bostoninstituteofanalytics.org::dcc44ee8-6a65-4538-a5e1-c87e14ca7a61" providerId="AD" clId="Web-{6C10DBF1-E01B-70F2-C362-AB92AB362718}" dt="2023-10-05T11:46:41.717" v="1035" actId="20577"/>
          <ac:spMkLst>
            <pc:docMk/>
            <pc:sldMk cId="1574334419" sldId="378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48:27.549" v="1052" actId="14100"/>
          <ac:spMkLst>
            <pc:docMk/>
            <pc:sldMk cId="1574334419" sldId="378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4:38.104" v="989" actId="14100"/>
          <ac:spMkLst>
            <pc:docMk/>
            <pc:sldMk cId="1574334419" sldId="37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39:26.640" v="881"/>
        <pc:sldMkLst>
          <pc:docMk/>
          <pc:sldMk cId="2699399544" sldId="378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2:19.776" v="1122"/>
        <pc:sldMkLst>
          <pc:docMk/>
          <pc:sldMk cId="2074956151" sldId="379"/>
        </pc:sldMkLst>
        <pc:spChg chg="mod">
          <ac:chgData name="Suraj Chopade" userId="S::suraj.chopade@bostoninstituteofanalytics.org::dcc44ee8-6a65-4538-a5e1-c87e14ca7a61" providerId="AD" clId="Web-{6C10DBF1-E01B-70F2-C362-AB92AB362718}" dt="2023-10-05T11:52:11.651" v="1121"/>
          <ac:spMkLst>
            <pc:docMk/>
            <pc:sldMk cId="2074956151" sldId="37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2:19.776" v="1122"/>
          <ac:spMkLst>
            <pc:docMk/>
            <pc:sldMk cId="2074956151" sldId="379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9:33.817" v="1065" actId="1076"/>
          <ac:spMkLst>
            <pc:docMk/>
            <pc:sldMk cId="2074956151" sldId="37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44:10.790" v="976"/>
        <pc:sldMkLst>
          <pc:docMk/>
          <pc:sldMk cId="2999154365" sldId="379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6:25.972" v="1198" actId="1076"/>
        <pc:sldMkLst>
          <pc:docMk/>
          <pc:sldMk cId="2077649857" sldId="380"/>
        </pc:sldMkLst>
        <pc:spChg chg="mod">
          <ac:chgData name="Suraj Chopade" userId="S::suraj.chopade@bostoninstituteofanalytics.org::dcc44ee8-6a65-4538-a5e1-c87e14ca7a61" providerId="AD" clId="Web-{6C10DBF1-E01B-70F2-C362-AB92AB362718}" dt="2023-10-05T11:56:25.972" v="1198" actId="1076"/>
          <ac:spMkLst>
            <pc:docMk/>
            <pc:sldMk cId="2077649857" sldId="38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6:14.691" v="1197" actId="20577"/>
          <ac:spMkLst>
            <pc:docMk/>
            <pc:sldMk cId="2077649857" sldId="380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3:58.280" v="1150" actId="1076"/>
          <ac:spMkLst>
            <pc:docMk/>
            <pc:sldMk cId="2077649857" sldId="38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2:01:09.013" v="1263" actId="1076"/>
        <pc:sldMkLst>
          <pc:docMk/>
          <pc:sldMk cId="3225030936" sldId="381"/>
        </pc:sldMkLst>
        <pc:spChg chg="mod">
          <ac:chgData name="Suraj Chopade" userId="S::suraj.chopade@bostoninstituteofanalytics.org::dcc44ee8-6a65-4538-a5e1-c87e14ca7a61" providerId="AD" clId="Web-{6C10DBF1-E01B-70F2-C362-AB92AB362718}" dt="2023-10-05T12:01:05.169" v="1262" actId="1076"/>
          <ac:spMkLst>
            <pc:docMk/>
            <pc:sldMk cId="3225030936" sldId="38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2:01:09.013" v="1263" actId="1076"/>
          <ac:spMkLst>
            <pc:docMk/>
            <pc:sldMk cId="3225030936" sldId="381"/>
            <ac:spMk id="3" creationId="{BC329A15-4B0B-5D03-EE6D-7C57ABE8055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8:02.382" v="1213" actId="1076"/>
          <ac:spMkLst>
            <pc:docMk/>
            <pc:sldMk cId="3225030936" sldId="381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7D6206A-01FE-69F2-EC07-98360DEF3651}"/>
    <pc:docChg chg="addSld modSld">
      <pc:chgData name="Suraj Chopade" userId="S::suraj.chopade@bostoninstituteofanalytics.org::dcc44ee8-6a65-4538-a5e1-c87e14ca7a61" providerId="AD" clId="Web-{07D6206A-01FE-69F2-EC07-98360DEF3651}" dt="2023-10-10T10:56:44.873" v="54"/>
      <pc:docMkLst>
        <pc:docMk/>
      </pc:docMkLst>
      <pc:sldChg chg="modNotes">
        <pc:chgData name="Suraj Chopade" userId="S::suraj.chopade@bostoninstituteofanalytics.org::dcc44ee8-6a65-4538-a5e1-c87e14ca7a61" providerId="AD" clId="Web-{07D6206A-01FE-69F2-EC07-98360DEF3651}" dt="2023-10-10T10:55:20.106" v="34"/>
        <pc:sldMkLst>
          <pc:docMk/>
          <pc:sldMk cId="578900116" sldId="49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3.606" v="35"/>
        <pc:sldMkLst>
          <pc:docMk/>
          <pc:sldMk cId="1938717767" sldId="50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6.700" v="36"/>
        <pc:sldMkLst>
          <pc:docMk/>
          <pc:sldMk cId="1504108184" sldId="50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1.137" v="37"/>
        <pc:sldMkLst>
          <pc:docMk/>
          <pc:sldMk cId="2000376747" sldId="51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6.356" v="38"/>
        <pc:sldMkLst>
          <pc:docMk/>
          <pc:sldMk cId="561905179" sldId="511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3.028" v="40"/>
        <pc:sldMkLst>
          <pc:docMk/>
          <pc:sldMk cId="3610067102" sldId="512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6.060" v="41"/>
        <pc:sldMkLst>
          <pc:docMk/>
          <pc:sldMk cId="1329303612" sldId="513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3.607" v="42"/>
        <pc:sldMkLst>
          <pc:docMk/>
          <pc:sldMk cId="3597375417" sldId="514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5.950" v="43"/>
        <pc:sldMkLst>
          <pc:docMk/>
          <pc:sldMk cId="2209605686" sldId="515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8.560" v="44"/>
        <pc:sldMkLst>
          <pc:docMk/>
          <pc:sldMk cId="1659917688" sldId="516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2.345" v="45"/>
        <pc:sldMkLst>
          <pc:docMk/>
          <pc:sldMk cId="684558872" sldId="517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4.685" v="46"/>
        <pc:sldMkLst>
          <pc:docMk/>
          <pc:sldMk cId="4208619478" sldId="51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8.826" v="47"/>
        <pc:sldMkLst>
          <pc:docMk/>
          <pc:sldMk cId="968449266" sldId="51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3.982" v="48"/>
        <pc:sldMkLst>
          <pc:docMk/>
          <pc:sldMk cId="3670373843" sldId="52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8.748" v="49"/>
        <pc:sldMkLst>
          <pc:docMk/>
          <pc:sldMk cId="2931997580" sldId="521"/>
        </pc:sldMkLst>
      </pc:sldChg>
      <pc:sldChg chg="addSp delSp modSp add replId modNotes">
        <pc:chgData name="Suraj Chopade" userId="S::suraj.chopade@bostoninstituteofanalytics.org::dcc44ee8-6a65-4538-a5e1-c87e14ca7a61" providerId="AD" clId="Web-{07D6206A-01FE-69F2-EC07-98360DEF3651}" dt="2023-10-10T10:56:44.873" v="54"/>
        <pc:sldMkLst>
          <pc:docMk/>
          <pc:sldMk cId="344914880" sldId="522"/>
        </pc:sldMkLst>
        <pc:spChg chg="add del mod">
          <ac:chgData name="Suraj Chopade" userId="S::suraj.chopade@bostoninstituteofanalytics.org::dcc44ee8-6a65-4538-a5e1-c87e14ca7a61" providerId="AD" clId="Web-{07D6206A-01FE-69F2-EC07-98360DEF3651}" dt="2023-10-10T10:54:07.245" v="6"/>
          <ac:spMkLst>
            <pc:docMk/>
            <pc:sldMk cId="344914880" sldId="522"/>
            <ac:spMk id="3" creationId="{4E256814-4C16-B636-A8DD-07434B0BFBF8}"/>
          </ac:spMkLst>
        </pc:spChg>
        <pc:spChg chg="add del mod">
          <ac:chgData name="Suraj Chopade" userId="S::suraj.chopade@bostoninstituteofanalytics.org::dcc44ee8-6a65-4538-a5e1-c87e14ca7a61" providerId="AD" clId="Web-{07D6206A-01FE-69F2-EC07-98360DEF3651}" dt="2023-10-10T10:54:26.261" v="14"/>
          <ac:spMkLst>
            <pc:docMk/>
            <pc:sldMk cId="344914880" sldId="522"/>
            <ac:spMk id="4" creationId="{4B1F2671-F99A-0AD5-C0E2-527C39D9849F}"/>
          </ac:spMkLst>
        </pc:spChg>
        <pc:spChg chg="add mod">
          <ac:chgData name="Suraj Chopade" userId="S::suraj.chopade@bostoninstituteofanalytics.org::dcc44ee8-6a65-4538-a5e1-c87e14ca7a61" providerId="AD" clId="Web-{07D6206A-01FE-69F2-EC07-98360DEF3651}" dt="2023-10-10T10:54:58.387" v="32" actId="1076"/>
          <ac:spMkLst>
            <pc:docMk/>
            <pc:sldMk cId="344914880" sldId="522"/>
            <ac:spMk id="5" creationId="{2B0E6221-EA01-32FA-7723-35B8AAD9DC71}"/>
          </ac:spMkLst>
        </pc:spChg>
        <pc:spChg chg="mod">
          <ac:chgData name="Suraj Chopade" userId="S::suraj.chopade@bostoninstituteofanalytics.org::dcc44ee8-6a65-4538-a5e1-c87e14ca7a61" providerId="AD" clId="Web-{07D6206A-01FE-69F2-EC07-98360DEF3651}" dt="2023-10-10T10:55:00.278" v="33" actId="1076"/>
          <ac:spMkLst>
            <pc:docMk/>
            <pc:sldMk cId="344914880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07D6206A-01FE-69F2-EC07-98360DEF3651}" dt="2023-10-10T10:53:58.980" v="1"/>
          <ac:picMkLst>
            <pc:docMk/>
            <pc:sldMk cId="344914880" sldId="522"/>
            <ac:picMk id="2" creationId="{79607F12-E20B-3027-8639-4BD7562450F8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A013C22-3411-2CB4-64D5-9F83FB4D13A1}"/>
    <pc:docChg chg="delSld modSld">
      <pc:chgData name="Suraj Chopade" userId="S::suraj.chopade@bostoninstituteofanalytics.org::dcc44ee8-6a65-4538-a5e1-c87e14ca7a61" providerId="AD" clId="Web-{6A013C22-3411-2CB4-64D5-9F83FB4D13A1}" dt="2023-10-10T07:04:28.310" v="39" actId="1076"/>
      <pc:docMkLst>
        <pc:docMk/>
      </pc:docMkLst>
      <pc:sldChg chg="modSp">
        <pc:chgData name="Suraj Chopade" userId="S::suraj.chopade@bostoninstituteofanalytics.org::dcc44ee8-6a65-4538-a5e1-c87e14ca7a61" providerId="AD" clId="Web-{6A013C22-3411-2CB4-64D5-9F83FB4D13A1}" dt="2023-10-10T07:03:25.105" v="16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A013C22-3411-2CB4-64D5-9F83FB4D13A1}" dt="2023-10-10T07:03:25.105" v="16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A013C22-3411-2CB4-64D5-9F83FB4D13A1}" dt="2023-10-10T07:01:10.678" v="1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6A013C22-3411-2CB4-64D5-9F83FB4D13A1}" dt="2023-10-10T07:04:28.310" v="39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A013C22-3411-2CB4-64D5-9F83FB4D13A1}" dt="2023-10-10T07:04:28.310" v="39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30"/>
        <pc:sldMkLst>
          <pc:docMk/>
          <pc:sldMk cId="2109058008" sldId="50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9"/>
        <pc:sldMkLst>
          <pc:docMk/>
          <pc:sldMk cId="4073982884" sldId="50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8"/>
        <pc:sldMkLst>
          <pc:docMk/>
          <pc:sldMk cId="3673880535" sldId="51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7"/>
        <pc:sldMkLst>
          <pc:docMk/>
          <pc:sldMk cId="3348851846" sldId="51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6"/>
        <pc:sldMkLst>
          <pc:docMk/>
          <pc:sldMk cId="2783178602" sldId="512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5"/>
        <pc:sldMkLst>
          <pc:docMk/>
          <pc:sldMk cId="1934922367" sldId="513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4"/>
        <pc:sldMkLst>
          <pc:docMk/>
          <pc:sldMk cId="1143699311" sldId="514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3"/>
        <pc:sldMkLst>
          <pc:docMk/>
          <pc:sldMk cId="1515212310" sldId="515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2"/>
        <pc:sldMkLst>
          <pc:docMk/>
          <pc:sldMk cId="3995488828" sldId="516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1"/>
        <pc:sldMkLst>
          <pc:docMk/>
          <pc:sldMk cId="165767550" sldId="51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0"/>
        <pc:sldMkLst>
          <pc:docMk/>
          <pc:sldMk cId="1155787438" sldId="51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19"/>
        <pc:sldMkLst>
          <pc:docMk/>
          <pc:sldMk cId="754042340" sldId="52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8"/>
        <pc:sldMkLst>
          <pc:docMk/>
          <pc:sldMk cId="2101259226" sldId="52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7"/>
        <pc:sldMkLst>
          <pc:docMk/>
          <pc:sldMk cId="1749422253" sldId="522"/>
        </pc:sldMkLst>
      </pc:sldChg>
    </pc:docChg>
  </pc:docChgLst>
  <pc:docChgLst>
    <pc:chgData name="Suraj Chopade" userId="S::suraj.chopade@bostoninstituteofanalytics.org::dcc44ee8-6a65-4538-a5e1-c87e14ca7a61" providerId="AD" clId="Web-{AF2B5A5F-65D2-6392-C48C-B9C1F8BBE302}"/>
    <pc:docChg chg="addSld modSld">
      <pc:chgData name="Suraj Chopade" userId="S::suraj.chopade@bostoninstituteofanalytics.org::dcc44ee8-6a65-4538-a5e1-c87e14ca7a61" providerId="AD" clId="Web-{AF2B5A5F-65D2-6392-C48C-B9C1F8BBE302}" dt="2023-10-11T12:17:44.431" v="88"/>
      <pc:docMkLst>
        <pc:docMk/>
      </pc:docMkLst>
      <pc:sldChg chg="modSp add replId modNotes">
        <pc:chgData name="Suraj Chopade" userId="S::suraj.chopade@bostoninstituteofanalytics.org::dcc44ee8-6a65-4538-a5e1-c87e14ca7a61" providerId="AD" clId="Web-{AF2B5A5F-65D2-6392-C48C-B9C1F8BBE302}" dt="2023-10-11T12:17:15.305" v="86" actId="20577"/>
        <pc:sldMkLst>
          <pc:docMk/>
          <pc:sldMk cId="4106276862" sldId="544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15.305" v="86" actId="20577"/>
          <ac:spMkLst>
            <pc:docMk/>
            <pc:sldMk cId="4106276862" sldId="544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0:44.949" v="48" actId="1076"/>
          <ac:spMkLst>
            <pc:docMk/>
            <pc:sldMk cId="4106276862" sldId="544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AF2B5A5F-65D2-6392-C48C-B9C1F8BBE302}" dt="2023-10-11T12:17:44.431" v="88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02.836" v="84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1:35.623" v="59" actId="1076"/>
          <ac:spMkLst>
            <pc:docMk/>
            <pc:sldMk cId="962054905" sldId="545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5871122-C9DD-019A-ADFE-4B4E0EB19A3F}"/>
    <pc:docChg chg="addSld delSld modSld sldOrd">
      <pc:chgData name="Suraj Chopade" userId="S::suraj.chopade@bostoninstituteofanalytics.org::dcc44ee8-6a65-4538-a5e1-c87e14ca7a61" providerId="AD" clId="Web-{75871122-C9DD-019A-ADFE-4B4E0EB19A3F}" dt="2023-10-11T09:49:57.783" v="283"/>
      <pc:docMkLst>
        <pc:docMk/>
      </pc:docMkLst>
      <pc:sldChg chg="modSp">
        <pc:chgData name="Suraj Chopade" userId="S::suraj.chopade@bostoninstituteofanalytics.org::dcc44ee8-6a65-4538-a5e1-c87e14ca7a61" providerId="AD" clId="Web-{75871122-C9DD-019A-ADFE-4B4E0EB19A3F}" dt="2023-10-11T09:13:49.510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75871122-C9DD-019A-ADFE-4B4E0EB19A3F}" dt="2023-10-11T09:13:46.041" v="16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3:49.510" v="17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5"/>
        <pc:sldMkLst>
          <pc:docMk/>
          <pc:sldMk cId="256933436" sldId="512"/>
        </pc:sldMkLst>
      </pc:sldChg>
      <pc:sldChg chg="addSp delSp modSp">
        <pc:chgData name="Suraj Chopade" userId="S::suraj.chopade@bostoninstituteofanalytics.org::dcc44ee8-6a65-4538-a5e1-c87e14ca7a61" providerId="AD" clId="Web-{75871122-C9DD-019A-ADFE-4B4E0EB19A3F}" dt="2023-10-11T09:19:19.288" v="54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75871122-C9DD-019A-ADFE-4B4E0EB19A3F}" dt="2023-10-11T09:18:45.881" v="44" actId="14100"/>
          <ac:spMkLst>
            <pc:docMk/>
            <pc:sldMk cId="3080017173" sldId="513"/>
            <ac:spMk id="3" creationId="{5FAF0B8B-2FA0-7D88-B529-85CF2FDB866C}"/>
          </ac:spMkLst>
        </pc:spChg>
        <pc:spChg chg="add del mod">
          <ac:chgData name="Suraj Chopade" userId="S::suraj.chopade@bostoninstituteofanalytics.org::dcc44ee8-6a65-4538-a5e1-c87e14ca7a61" providerId="AD" clId="Web-{75871122-C9DD-019A-ADFE-4B4E0EB19A3F}" dt="2023-10-11T09:18:50.131" v="48"/>
          <ac:spMkLst>
            <pc:docMk/>
            <pc:sldMk cId="3080017173" sldId="513"/>
            <ac:spMk id="4" creationId="{FC650FD3-9F60-7FD6-E4F7-E2472525A428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6:30.688" v="26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16:33.579" v="27"/>
          <ac:picMkLst>
            <pc:docMk/>
            <pc:sldMk cId="3080017173" sldId="513"/>
            <ac:picMk id="2" creationId="{7067247F-B941-AC42-6EDA-96906FDBCCFA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19:19.288" v="54" actId="1076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1"/>
        <pc:sldMkLst>
          <pc:docMk/>
          <pc:sldMk cId="3573858950" sldId="51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0"/>
        <pc:sldMkLst>
          <pc:docMk/>
          <pc:sldMk cId="4217137610" sldId="51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9"/>
        <pc:sldMkLst>
          <pc:docMk/>
          <pc:sldMk cId="1413599815" sldId="51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7"/>
        <pc:sldMkLst>
          <pc:docMk/>
          <pc:sldMk cId="978294003" sldId="518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6"/>
        <pc:sldMkLst>
          <pc:docMk/>
          <pc:sldMk cId="3146570716" sldId="519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4"/>
        <pc:sldMkLst>
          <pc:docMk/>
          <pc:sldMk cId="2584275484" sldId="520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3"/>
        <pc:sldMkLst>
          <pc:docMk/>
          <pc:sldMk cId="812030640" sldId="521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2"/>
        <pc:sldMkLst>
          <pc:docMk/>
          <pc:sldMk cId="1337093339" sldId="522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1"/>
        <pc:sldMkLst>
          <pc:docMk/>
          <pc:sldMk cId="2496386567" sldId="523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30"/>
        <pc:sldMkLst>
          <pc:docMk/>
          <pc:sldMk cId="667405245" sldId="52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9"/>
        <pc:sldMkLst>
          <pc:docMk/>
          <pc:sldMk cId="3679715467" sldId="52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8"/>
        <pc:sldMkLst>
          <pc:docMk/>
          <pc:sldMk cId="2410424579" sldId="52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8"/>
        <pc:sldMkLst>
          <pc:docMk/>
          <pc:sldMk cId="1434123831" sldId="527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7"/>
        <pc:sldMkLst>
          <pc:docMk/>
          <pc:sldMk cId="3005070709" sldId="528"/>
        </pc:sldMkLst>
      </pc:sldChg>
      <pc:sldChg chg="addSp delSp modSp modNotes">
        <pc:chgData name="Suraj Chopade" userId="S::suraj.chopade@bostoninstituteofanalytics.org::dcc44ee8-6a65-4538-a5e1-c87e14ca7a61" providerId="AD" clId="Web-{75871122-C9DD-019A-ADFE-4B4E0EB19A3F}" dt="2023-10-11T09:49:57.783" v="283"/>
        <pc:sldMkLst>
          <pc:docMk/>
          <pc:sldMk cId="636485698" sldId="529"/>
        </pc:sldMkLst>
        <pc:spChg chg="del">
          <ac:chgData name="Suraj Chopade" userId="S::suraj.chopade@bostoninstituteofanalytics.org::dcc44ee8-6a65-4538-a5e1-c87e14ca7a61" providerId="AD" clId="Web-{75871122-C9DD-019A-ADFE-4B4E0EB19A3F}" dt="2023-10-11T09:47:58.357" v="265"/>
          <ac:spMkLst>
            <pc:docMk/>
            <pc:sldMk cId="636485698" sldId="529"/>
            <ac:spMk id="2" creationId="{E36AEE38-EC92-D9D5-41AC-FA8728CF9D2A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48:37.921" v="279" actId="14100"/>
          <ac:spMkLst>
            <pc:docMk/>
            <pc:sldMk cId="636485698" sldId="529"/>
            <ac:spMk id="3" creationId="{87FFBC5F-FB78-6FC5-4434-5B522C080DA7}"/>
          </ac:spMkLst>
        </pc:spChg>
      </pc:sldChg>
      <pc:sldChg chg="addSp delSp modSp add del mod replId setBg">
        <pc:chgData name="Suraj Chopade" userId="S::suraj.chopade@bostoninstituteofanalytics.org::dcc44ee8-6a65-4538-a5e1-c87e14ca7a61" providerId="AD" clId="Web-{75871122-C9DD-019A-ADFE-4B4E0EB19A3F}" dt="2023-10-11T09:22:57.485" v="92"/>
        <pc:sldMkLst>
          <pc:docMk/>
          <pc:sldMk cId="2721572502" sldId="530"/>
        </pc:sldMkLst>
        <pc:spChg chg="add del 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2" creationId="{5FA1B65F-AD43-24B5-CEC8-1B103F6B6B70}"/>
          </ac:spMkLst>
        </pc:spChg>
        <pc:spChg chg="del">
          <ac:chgData name="Suraj Chopade" userId="S::suraj.chopade@bostoninstituteofanalytics.org::dcc44ee8-6a65-4538-a5e1-c87e14ca7a61" providerId="AD" clId="Web-{75871122-C9DD-019A-ADFE-4B4E0EB19A3F}" dt="2023-10-11T09:21:19.887" v="76"/>
          <ac:spMkLst>
            <pc:docMk/>
            <pc:sldMk cId="2721572502" sldId="53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2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3" creationId="{F68B3F68-107C-434F-AA38-110D5EA91B8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4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5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6" creationId="{063BBA22-50EA-4C4D-BE05-F1CE4E63AA56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75871122-C9DD-019A-ADFE-4B4E0EB19A3F}" dt="2023-10-11T09:21:48.185" v="81"/>
          <ac:graphicFrameMkLst>
            <pc:docMk/>
            <pc:sldMk cId="2721572502" sldId="530"/>
            <ac:graphicFrameMk id="11" creationId="{5C8DADDA-27C3-157E-375B-86ADD294B5DE}"/>
          </ac:graphicFrameMkLst>
        </pc:graphicFrameChg>
        <pc:graphicFrameChg chg="add">
          <ac:chgData name="Suraj Chopade" userId="S::suraj.chopade@bostoninstituteofanalytics.org::dcc44ee8-6a65-4538-a5e1-c87e14ca7a61" providerId="AD" clId="Web-{75871122-C9DD-019A-ADFE-4B4E0EB19A3F}" dt="2023-10-11T09:21:52.873" v="82"/>
          <ac:graphicFrameMkLst>
            <pc:docMk/>
            <pc:sldMk cId="2721572502" sldId="530"/>
            <ac:graphicFrameMk id="18" creationId="{76ACA1BB-E5A2-F633-1F5A-653B5941BAF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23:32.048" v="125" actId="20577"/>
        <pc:sldMkLst>
          <pc:docMk/>
          <pc:sldMk cId="2985611463" sldId="531"/>
        </pc:sldMkLst>
        <pc:spChg chg="del">
          <ac:chgData name="Suraj Chopade" userId="S::suraj.chopade@bostoninstituteofanalytics.org::dcc44ee8-6a65-4538-a5e1-c87e14ca7a61" providerId="AD" clId="Web-{75871122-C9DD-019A-ADFE-4B4E0EB19A3F}" dt="2023-10-11T09:22:09.420" v="83"/>
          <ac:spMkLst>
            <pc:docMk/>
            <pc:sldMk cId="2985611463" sldId="531"/>
            <ac:spMk id="2" creationId="{5FA1B65F-AD43-24B5-CEC8-1B103F6B6B70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23:32.048" v="125" actId="20577"/>
          <ac:spMkLst>
            <pc:docMk/>
            <pc:sldMk cId="2985611463" sldId="531"/>
            <ac:spMk id="64" creationId="{F86FD36F-5836-D4FA-50C0-F1FCC0DC7E9B}"/>
          </ac:spMkLst>
        </pc:spChg>
        <pc:graphicFrameChg chg="add del mod modGraphic">
          <ac:chgData name="Suraj Chopade" userId="S::suraj.chopade@bostoninstituteofanalytics.org::dcc44ee8-6a65-4538-a5e1-c87e14ca7a61" providerId="AD" clId="Web-{75871122-C9DD-019A-ADFE-4B4E0EB19A3F}" dt="2023-10-11T09:22:48.469" v="87"/>
          <ac:graphicFrameMkLst>
            <pc:docMk/>
            <pc:sldMk cId="2985611463" sldId="531"/>
            <ac:graphicFrameMk id="4" creationId="{05FF38D8-269C-96EB-C89E-9D0BE144AA09}"/>
          </ac:graphicFrameMkLst>
        </pc:graphicFrameChg>
        <pc:graphicFrameChg chg="add del">
          <ac:chgData name="Suraj Chopade" userId="S::suraj.chopade@bostoninstituteofanalytics.org::dcc44ee8-6a65-4538-a5e1-c87e14ca7a61" providerId="AD" clId="Web-{75871122-C9DD-019A-ADFE-4B4E0EB19A3F}" dt="2023-10-11T09:22:52.109" v="89"/>
          <ac:graphicFrameMkLst>
            <pc:docMk/>
            <pc:sldMk cId="2985611463" sldId="531"/>
            <ac:graphicFrameMk id="52" creationId="{5F5C03D1-6704-35F4-323D-BCEB22F7392E}"/>
          </ac:graphicFrameMkLst>
        </pc:graphicFrameChg>
      </pc:sldChg>
      <pc:sldChg chg="modSp add ord replId">
        <pc:chgData name="Suraj Chopade" userId="S::suraj.chopade@bostoninstituteofanalytics.org::dcc44ee8-6a65-4538-a5e1-c87e14ca7a61" providerId="AD" clId="Web-{75871122-C9DD-019A-ADFE-4B4E0EB19A3F}" dt="2023-10-11T09:31:51.678" v="225" actId="1076"/>
        <pc:sldMkLst>
          <pc:docMk/>
          <pc:sldMk cId="1217846015" sldId="532"/>
        </pc:sldMkLst>
        <pc:spChg chg="mod">
          <ac:chgData name="Suraj Chopade" userId="S::suraj.chopade@bostoninstituteofanalytics.org::dcc44ee8-6a65-4538-a5e1-c87e14ca7a61" providerId="AD" clId="Web-{75871122-C9DD-019A-ADFE-4B4E0EB19A3F}" dt="2023-10-11T09:31:17.926" v="211" actId="20577"/>
          <ac:spMkLst>
            <pc:docMk/>
            <pc:sldMk cId="1217846015" sldId="532"/>
            <ac:spMk id="9" creationId="{2FDADD92-4E39-7713-520E-D88B1D53A255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31:51.678" v="225" actId="1076"/>
          <ac:spMkLst>
            <pc:docMk/>
            <pc:sldMk cId="1217846015" sldId="532"/>
            <ac:spMk id="64" creationId="{F86FD36F-5836-D4FA-50C0-F1FCC0DC7E9B}"/>
          </ac:spMkLst>
        </pc:spChg>
      </pc:sldChg>
      <pc:sldChg chg="add replId">
        <pc:chgData name="Suraj Chopade" userId="S::suraj.chopade@bostoninstituteofanalytics.org::dcc44ee8-6a65-4538-a5e1-c87e14ca7a61" providerId="AD" clId="Web-{75871122-C9DD-019A-ADFE-4B4E0EB19A3F}" dt="2023-10-11T09:31:02.144" v="194"/>
        <pc:sldMkLst>
          <pc:docMk/>
          <pc:sldMk cId="2070822830" sldId="533"/>
        </pc:sldMkLst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2:45.445" v="235" actId="1076"/>
        <pc:sldMkLst>
          <pc:docMk/>
          <pc:sldMk cId="2307283743" sldId="534"/>
        </pc:sldMkLst>
        <pc:spChg chg="del">
          <ac:chgData name="Suraj Chopade" userId="S::suraj.chopade@bostoninstituteofanalytics.org::dcc44ee8-6a65-4538-a5e1-c87e14ca7a61" providerId="AD" clId="Web-{75871122-C9DD-019A-ADFE-4B4E0EB19A3F}" dt="2023-10-11T09:32:02.694" v="227"/>
          <ac:spMkLst>
            <pc:docMk/>
            <pc:sldMk cId="2307283743" sldId="534"/>
            <ac:spMk id="64" creationId="{F86FD36F-5836-D4FA-50C0-F1FCC0DC7E9B}"/>
          </ac:spMkLst>
        </pc:spChg>
        <pc:picChg chg="add mod">
          <ac:chgData name="Suraj Chopade" userId="S::suraj.chopade@bostoninstituteofanalytics.org::dcc44ee8-6a65-4538-a5e1-c87e14ca7a61" providerId="AD" clId="Web-{75871122-C9DD-019A-ADFE-4B4E0EB19A3F}" dt="2023-10-11T09:32:45.445" v="235" actId="1076"/>
          <ac:picMkLst>
            <pc:docMk/>
            <pc:sldMk cId="2307283743" sldId="534"/>
            <ac:picMk id="2" creationId="{FBD16892-9A7F-7AF7-2ECE-FBB7160862C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5:44.546" v="261" actId="1076"/>
        <pc:sldMkLst>
          <pc:docMk/>
          <pc:sldMk cId="2895538922" sldId="535"/>
        </pc:sldMkLst>
        <pc:spChg chg="add mod">
          <ac:chgData name="Suraj Chopade" userId="S::suraj.chopade@bostoninstituteofanalytics.org::dcc44ee8-6a65-4538-a5e1-c87e14ca7a61" providerId="AD" clId="Web-{75871122-C9DD-019A-ADFE-4B4E0EB19A3F}" dt="2023-10-11T09:35:30.921" v="258" actId="1076"/>
          <ac:spMkLst>
            <pc:docMk/>
            <pc:sldMk cId="2895538922" sldId="535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4:26.903" v="237"/>
          <ac:picMkLst>
            <pc:docMk/>
            <pc:sldMk cId="2895538922" sldId="535"/>
            <ac:picMk id="2" creationId="{FBD16892-9A7F-7AF7-2ECE-FBB7160862C4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35:44.546" v="261" actId="1076"/>
          <ac:picMkLst>
            <pc:docMk/>
            <pc:sldMk cId="2895538922" sldId="535"/>
            <ac:picMk id="4" creationId="{55E49878-08F2-EDA5-8DDE-4BD346091E59}"/>
          </ac:picMkLst>
        </pc:picChg>
      </pc:sldChg>
      <pc:sldChg chg="add del replId">
        <pc:chgData name="Suraj Chopade" userId="S::suraj.chopade@bostoninstituteofanalytics.org::dcc44ee8-6a65-4538-a5e1-c87e14ca7a61" providerId="AD" clId="Web-{75871122-C9DD-019A-ADFE-4B4E0EB19A3F}" dt="2023-10-11T09:34:30.621" v="239"/>
        <pc:sldMkLst>
          <pc:docMk/>
          <pc:sldMk cId="855134541" sldId="536"/>
        </pc:sldMkLst>
      </pc:sldChg>
      <pc:sldChg chg="delSp add ord replId">
        <pc:chgData name="Suraj Chopade" userId="S::suraj.chopade@bostoninstituteofanalytics.org::dcc44ee8-6a65-4538-a5e1-c87e14ca7a61" providerId="AD" clId="Web-{75871122-C9DD-019A-ADFE-4B4E0EB19A3F}" dt="2023-10-11T09:49:22.657" v="280"/>
        <pc:sldMkLst>
          <pc:docMk/>
          <pc:sldMk cId="2222385847" sldId="536"/>
        </pc:sldMkLst>
        <pc:spChg chg="del">
          <ac:chgData name="Suraj Chopade" userId="S::suraj.chopade@bostoninstituteofanalytics.org::dcc44ee8-6a65-4538-a5e1-c87e14ca7a61" providerId="AD" clId="Web-{75871122-C9DD-019A-ADFE-4B4E0EB19A3F}" dt="2023-10-11T09:36:25.329" v="264"/>
          <ac:spMkLst>
            <pc:docMk/>
            <pc:sldMk cId="2222385847" sldId="536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6:23.063" v="263"/>
          <ac:picMkLst>
            <pc:docMk/>
            <pc:sldMk cId="2222385847" sldId="536"/>
            <ac:picMk id="4" creationId="{55E49878-08F2-EDA5-8DDE-4BD346091E5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014D375-978A-3D61-3F67-6AD4F1C1FE5A}"/>
    <pc:docChg chg="addSld delSld modSld sldOrd">
      <pc:chgData name="Suraj Chopade" userId="S::suraj.chopade@bostoninstituteofanalytics.org::dcc44ee8-6a65-4538-a5e1-c87e14ca7a61" providerId="AD" clId="Web-{6014D375-978A-3D61-3F67-6AD4F1C1FE5A}" dt="2023-10-07T12:25:30.205" v="1180" actId="20577"/>
      <pc:docMkLst>
        <pc:docMk/>
      </pc:docMkLst>
      <pc:sldChg chg="del">
        <pc:chgData name="Suraj Chopade" userId="S::suraj.chopade@bostoninstituteofanalytics.org::dcc44ee8-6a65-4538-a5e1-c87e14ca7a61" providerId="AD" clId="Web-{6014D375-978A-3D61-3F67-6AD4F1C1FE5A}" dt="2023-10-07T08:47:06.512" v="322"/>
        <pc:sldMkLst>
          <pc:docMk/>
          <pc:sldMk cId="4235558439" sldId="287"/>
        </pc:sldMkLst>
      </pc:sldChg>
      <pc:sldChg chg="addSp modSp">
        <pc:chgData name="Suraj Chopade" userId="S::suraj.chopade@bostoninstituteofanalytics.org::dcc44ee8-6a65-4538-a5e1-c87e14ca7a61" providerId="AD" clId="Web-{6014D375-978A-3D61-3F67-6AD4F1C1FE5A}" dt="2023-10-07T08:52:59.462" v="358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014D375-978A-3D61-3F67-6AD4F1C1FE5A}" dt="2023-10-07T08:52:28.852" v="352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47:22.544" v="328" actId="14100"/>
          <ac:spMkLst>
            <pc:docMk/>
            <pc:sldMk cId="1726830" sldId="31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6014D375-978A-3D61-3F67-6AD4F1C1FE5A}" dt="2023-10-07T08:52:59.462" v="358" actId="1076"/>
          <ac:picMkLst>
            <pc:docMk/>
            <pc:sldMk cId="1726830" sldId="314"/>
            <ac:picMk id="3" creationId="{04C05F6D-535B-1CDB-D8A2-B023A2342190}"/>
          </ac:picMkLst>
        </pc:picChg>
      </pc:sldChg>
      <pc:sldChg chg="del">
        <pc:chgData name="Suraj Chopade" userId="S::suraj.chopade@bostoninstituteofanalytics.org::dcc44ee8-6a65-4538-a5e1-c87e14ca7a61" providerId="AD" clId="Web-{6014D375-978A-3D61-3F67-6AD4F1C1FE5A}" dt="2023-10-07T08:38:23.508" v="46"/>
        <pc:sldMkLst>
          <pc:docMk/>
          <pc:sldMk cId="1541896332" sldId="43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5"/>
        <pc:sldMkLst>
          <pc:docMk/>
          <pc:sldMk cId="4217551723" sldId="43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3"/>
        <pc:sldMkLst>
          <pc:docMk/>
          <pc:sldMk cId="3445395743" sldId="44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4"/>
        <pc:sldMkLst>
          <pc:docMk/>
          <pc:sldMk cId="4159333918" sldId="44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2"/>
        <pc:sldMkLst>
          <pc:docMk/>
          <pc:sldMk cId="1579541125" sldId="44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1"/>
        <pc:sldMkLst>
          <pc:docMk/>
          <pc:sldMk cId="3168653105" sldId="44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0"/>
        <pc:sldMkLst>
          <pc:docMk/>
          <pc:sldMk cId="1096674608" sldId="44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9"/>
        <pc:sldMkLst>
          <pc:docMk/>
          <pc:sldMk cId="2576935323" sldId="44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8"/>
        <pc:sldMkLst>
          <pc:docMk/>
          <pc:sldMk cId="1173246912" sldId="44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7"/>
        <pc:sldMkLst>
          <pc:docMk/>
          <pc:sldMk cId="1067643113" sldId="44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6"/>
        <pc:sldMkLst>
          <pc:docMk/>
          <pc:sldMk cId="1674932042" sldId="44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5"/>
        <pc:sldMkLst>
          <pc:docMk/>
          <pc:sldMk cId="4206720302" sldId="45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4"/>
        <pc:sldMkLst>
          <pc:docMk/>
          <pc:sldMk cId="323007175" sldId="45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3"/>
        <pc:sldMkLst>
          <pc:docMk/>
          <pc:sldMk cId="1595534070" sldId="45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2"/>
        <pc:sldMkLst>
          <pc:docMk/>
          <pc:sldMk cId="1591311205" sldId="45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1"/>
        <pc:sldMkLst>
          <pc:docMk/>
          <pc:sldMk cId="2861796006" sldId="45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0"/>
        <pc:sldMkLst>
          <pc:docMk/>
          <pc:sldMk cId="1858385530" sldId="45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9"/>
        <pc:sldMkLst>
          <pc:docMk/>
          <pc:sldMk cId="1887600283" sldId="45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8"/>
        <pc:sldMkLst>
          <pc:docMk/>
          <pc:sldMk cId="712815863" sldId="45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7"/>
        <pc:sldMkLst>
          <pc:docMk/>
          <pc:sldMk cId="1830708" sldId="45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6"/>
        <pc:sldMkLst>
          <pc:docMk/>
          <pc:sldMk cId="2059826743" sldId="46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4"/>
        <pc:sldMkLst>
          <pc:docMk/>
          <pc:sldMk cId="702833047" sldId="46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5"/>
        <pc:sldMkLst>
          <pc:docMk/>
          <pc:sldMk cId="4117235266" sldId="46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3"/>
        <pc:sldMkLst>
          <pc:docMk/>
          <pc:sldMk cId="3850761227" sldId="46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2"/>
        <pc:sldMkLst>
          <pc:docMk/>
          <pc:sldMk cId="835093248" sldId="46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1"/>
        <pc:sldMkLst>
          <pc:docMk/>
          <pc:sldMk cId="1494545723" sldId="46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0"/>
        <pc:sldMkLst>
          <pc:docMk/>
          <pc:sldMk cId="2989528000" sldId="46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9"/>
        <pc:sldMkLst>
          <pc:docMk/>
          <pc:sldMk cId="2616984097" sldId="46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7"/>
        <pc:sldMkLst>
          <pc:docMk/>
          <pc:sldMk cId="216333241" sldId="46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8"/>
        <pc:sldMkLst>
          <pc:docMk/>
          <pc:sldMk cId="1610639289" sldId="46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6"/>
        <pc:sldMkLst>
          <pc:docMk/>
          <pc:sldMk cId="1739691860" sldId="47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5"/>
        <pc:sldMkLst>
          <pc:docMk/>
          <pc:sldMk cId="3125042556" sldId="47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4"/>
        <pc:sldMkLst>
          <pc:docMk/>
          <pc:sldMk cId="153477659" sldId="47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3"/>
        <pc:sldMkLst>
          <pc:docMk/>
          <pc:sldMk cId="3663966234" sldId="47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2"/>
        <pc:sldMkLst>
          <pc:docMk/>
          <pc:sldMk cId="2092177511" sldId="47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1"/>
        <pc:sldMkLst>
          <pc:docMk/>
          <pc:sldMk cId="3546852592" sldId="47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0"/>
        <pc:sldMkLst>
          <pc:docMk/>
          <pc:sldMk cId="424723153" sldId="47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9"/>
        <pc:sldMkLst>
          <pc:docMk/>
          <pc:sldMk cId="1108611396" sldId="47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8"/>
        <pc:sldMkLst>
          <pc:docMk/>
          <pc:sldMk cId="4263391213" sldId="47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7"/>
        <pc:sldMkLst>
          <pc:docMk/>
          <pc:sldMk cId="714322308" sldId="47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6"/>
        <pc:sldMkLst>
          <pc:docMk/>
          <pc:sldMk cId="610523756" sldId="48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5"/>
        <pc:sldMkLst>
          <pc:docMk/>
          <pc:sldMk cId="1606824909" sldId="48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4"/>
        <pc:sldMkLst>
          <pc:docMk/>
          <pc:sldMk cId="3717048252" sldId="48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3"/>
        <pc:sldMkLst>
          <pc:docMk/>
          <pc:sldMk cId="2884690960" sldId="483"/>
        </pc:sldMkLst>
      </pc:sldChg>
      <pc:sldChg chg="modSp add">
        <pc:chgData name="Suraj Chopade" userId="S::suraj.chopade@bostoninstituteofanalytics.org::dcc44ee8-6a65-4538-a5e1-c87e14ca7a61" providerId="AD" clId="Web-{6014D375-978A-3D61-3F67-6AD4F1C1FE5A}" dt="2023-10-07T08:47:01.949" v="321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014D375-978A-3D61-3F67-6AD4F1C1FE5A}" dt="2023-10-07T08:47:01.949" v="321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addSp delSp modSp add">
        <pc:chgData name="Suraj Chopade" userId="S::suraj.chopade@bostoninstituteofanalytics.org::dcc44ee8-6a65-4538-a5e1-c87e14ca7a61" providerId="AD" clId="Web-{6014D375-978A-3D61-3F67-6AD4F1C1FE5A}" dt="2023-10-07T08:44:17.021" v="277" actId="1076"/>
        <pc:sldMkLst>
          <pc:docMk/>
          <pc:sldMk cId="3582198988" sldId="485"/>
        </pc:sldMkLst>
        <pc:spChg chg="mod">
          <ac:chgData name="Suraj Chopade" userId="S::suraj.chopade@bostoninstituteofanalytics.org::dcc44ee8-6a65-4538-a5e1-c87e14ca7a61" providerId="AD" clId="Web-{6014D375-978A-3D61-3F67-6AD4F1C1FE5A}" dt="2023-10-07T08:43:19.691" v="270" actId="1076"/>
          <ac:spMkLst>
            <pc:docMk/>
            <pc:sldMk cId="3582198988" sldId="485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014D375-978A-3D61-3F67-6AD4F1C1FE5A}" dt="2023-10-07T08:40:17.747" v="158"/>
          <ac:graphicFrameMkLst>
            <pc:docMk/>
            <pc:sldMk cId="3582198988" sldId="485"/>
            <ac:graphicFrameMk id="3" creationId="{0F21100C-1CA9-EB4F-68B3-EE260F028B7C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014D375-978A-3D61-3F67-6AD4F1C1FE5A}" dt="2023-10-07T08:43:08.581" v="268" actId="1076"/>
          <ac:graphicFrameMkLst>
            <pc:docMk/>
            <pc:sldMk cId="3582198988" sldId="485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014D375-978A-3D61-3F67-6AD4F1C1FE5A}" dt="2023-10-07T08:40:15.075" v="157"/>
          <ac:graphicFrameMkLst>
            <pc:docMk/>
            <pc:sldMk cId="3582198988" sldId="485"/>
            <ac:graphicFrameMk id="10" creationId="{501E3E4B-4494-06FE-7399-0AA85071F410}"/>
          </ac:graphicFrameMkLst>
        </pc:graphicFrameChg>
        <pc:picChg chg="add mod">
          <ac:chgData name="Suraj Chopade" userId="S::suraj.chopade@bostoninstituteofanalytics.org::dcc44ee8-6a65-4538-a5e1-c87e14ca7a61" providerId="AD" clId="Web-{6014D375-978A-3D61-3F67-6AD4F1C1FE5A}" dt="2023-10-07T08:44:17.021" v="277" actId="1076"/>
          <ac:picMkLst>
            <pc:docMk/>
            <pc:sldMk cId="3582198988" sldId="485"/>
            <ac:picMk id="11" creationId="{06C3E9FA-4CB7-0F1C-7CCD-4D496B00D73F}"/>
          </ac:picMkLst>
        </pc:picChg>
        <pc:picChg chg="del mod">
          <ac:chgData name="Suraj Chopade" userId="S::suraj.chopade@bostoninstituteofanalytics.org::dcc44ee8-6a65-4538-a5e1-c87e14ca7a61" providerId="AD" clId="Web-{6014D375-978A-3D61-3F67-6AD4F1C1FE5A}" dt="2023-10-07T08:43:25.769" v="272"/>
          <ac:picMkLst>
            <pc:docMk/>
            <pc:sldMk cId="3582198988" sldId="485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014D375-978A-3D61-3F67-6AD4F1C1FE5A}" dt="2023-10-07T08:38:08.179" v="2"/>
        <pc:sldMkLst>
          <pc:docMk/>
          <pc:sldMk cId="3025139516" sldId="486"/>
        </pc:sldMkLst>
      </pc:sldChg>
      <pc:sldChg chg="delSp modSp add replId">
        <pc:chgData name="Suraj Chopade" userId="S::suraj.chopade@bostoninstituteofanalytics.org::dcc44ee8-6a65-4538-a5e1-c87e14ca7a61" providerId="AD" clId="Web-{6014D375-978A-3D61-3F67-6AD4F1C1FE5A}" dt="2023-10-07T09:02:30.410" v="391" actId="1076"/>
        <pc:sldMkLst>
          <pc:docMk/>
          <pc:sldMk cId="170298293" sldId="487"/>
        </pc:sldMkLst>
        <pc:spChg chg="mod">
          <ac:chgData name="Suraj Chopade" userId="S::suraj.chopade@bostoninstituteofanalytics.org::dcc44ee8-6a65-4538-a5e1-c87e14ca7a61" providerId="AD" clId="Web-{6014D375-978A-3D61-3F67-6AD4F1C1FE5A}" dt="2023-10-07T09:02:30.410" v="391" actId="1076"/>
          <ac:spMkLst>
            <pc:docMk/>
            <pc:sldMk cId="170298293" sldId="48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55:04.748" v="373" actId="1076"/>
          <ac:spMkLst>
            <pc:docMk/>
            <pc:sldMk cId="170298293" sldId="48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09:01:46.502" v="379"/>
          <ac:picMkLst>
            <pc:docMk/>
            <pc:sldMk cId="170298293" sldId="487"/>
            <ac:picMk id="3" creationId="{04C05F6D-535B-1CDB-D8A2-B023A2342190}"/>
          </ac:picMkLst>
        </pc:pic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09:05:03.994" v="434" actId="1076"/>
        <pc:sldMkLst>
          <pc:docMk/>
          <pc:sldMk cId="2393680182" sldId="488"/>
        </pc:sldMkLst>
        <pc:spChg chg="mod">
          <ac:chgData name="Suraj Chopade" userId="S::suraj.chopade@bostoninstituteofanalytics.org::dcc44ee8-6a65-4538-a5e1-c87e14ca7a61" providerId="AD" clId="Web-{6014D375-978A-3D61-3F67-6AD4F1C1FE5A}" dt="2023-10-07T09:05:03.994" v="434" actId="1076"/>
          <ac:spMkLst>
            <pc:docMk/>
            <pc:sldMk cId="2393680182" sldId="4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03:23.928" v="405" actId="14100"/>
          <ac:spMkLst>
            <pc:docMk/>
            <pc:sldMk cId="2393680182" sldId="488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014D375-978A-3D61-3F67-6AD4F1C1FE5A}" dt="2023-10-07T09:27:25.726" v="443" actId="1076"/>
        <pc:sldMkLst>
          <pc:docMk/>
          <pc:sldMk cId="1794145806" sldId="489"/>
        </pc:sldMkLst>
        <pc:spChg chg="mod">
          <ac:chgData name="Suraj Chopade" userId="S::suraj.chopade@bostoninstituteofanalytics.org::dcc44ee8-6a65-4538-a5e1-c87e14ca7a61" providerId="AD" clId="Web-{6014D375-978A-3D61-3F67-6AD4F1C1FE5A}" dt="2023-10-07T09:27:09.132" v="438" actId="20577"/>
          <ac:spMkLst>
            <pc:docMk/>
            <pc:sldMk cId="1794145806" sldId="489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09:27:25.726" v="443" actId="1076"/>
          <ac:picMkLst>
            <pc:docMk/>
            <pc:sldMk cId="1794145806" sldId="489"/>
            <ac:picMk id="3" creationId="{E45D56F4-E116-9BEC-49D3-E076ADA6E606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014D375-978A-3D61-3F67-6AD4F1C1FE5A}" dt="2023-10-07T09:44:14.794" v="609" actId="20577"/>
        <pc:sldMkLst>
          <pc:docMk/>
          <pc:sldMk cId="1281757821" sldId="490"/>
        </pc:sldMkLst>
        <pc:spChg chg="mod">
          <ac:chgData name="Suraj Chopade" userId="S::suraj.chopade@bostoninstituteofanalytics.org::dcc44ee8-6a65-4538-a5e1-c87e14ca7a61" providerId="AD" clId="Web-{6014D375-978A-3D61-3F67-6AD4F1C1FE5A}" dt="2023-10-07T09:44:14.794" v="609" actId="20577"/>
          <ac:spMkLst>
            <pc:docMk/>
            <pc:sldMk cId="1281757821" sldId="49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41:16.834" v="578" actId="1076"/>
          <ac:spMkLst>
            <pc:docMk/>
            <pc:sldMk cId="1281757821" sldId="490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6014D375-978A-3D61-3F67-6AD4F1C1FE5A}" dt="2023-10-07T09:35:28.994" v="514"/>
          <ac:picMkLst>
            <pc:docMk/>
            <pc:sldMk cId="1281757821" sldId="490"/>
            <ac:picMk id="3" creationId="{5429A78C-897A-9213-BE8F-B55788B548FD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09:42:10.367" v="601"/>
          <ac:picMkLst>
            <pc:docMk/>
            <pc:sldMk cId="1281757821" sldId="490"/>
            <ac:picMk id="4" creationId="{6670F3D7-1546-8B1F-41BE-8BD92E3A0D09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09:43:50.418" v="605" actId="1076"/>
          <ac:picMkLst>
            <pc:docMk/>
            <pc:sldMk cId="1281757821" sldId="490"/>
            <ac:picMk id="5" creationId="{40C7FF46-B97B-CF57-6999-DAA562307A0E}"/>
          </ac:picMkLst>
        </pc:pic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39:23.580" v="559" actId="20577"/>
        <pc:sldMkLst>
          <pc:docMk/>
          <pc:sldMk cId="3802794363" sldId="491"/>
        </pc:sldMkLst>
        <pc:spChg chg="mod">
          <ac:chgData name="Suraj Chopade" userId="S::suraj.chopade@bostoninstituteofanalytics.org::dcc44ee8-6a65-4538-a5e1-c87e14ca7a61" providerId="AD" clId="Web-{6014D375-978A-3D61-3F67-6AD4F1C1FE5A}" dt="2023-10-07T09:39:23.580" v="559" actId="20577"/>
          <ac:spMkLst>
            <pc:docMk/>
            <pc:sldMk cId="3802794363" sldId="491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44:31.982" v="610"/>
        <pc:sldMkLst>
          <pc:docMk/>
          <pc:sldMk cId="15428375" sldId="492"/>
        </pc:sldMkLst>
        <pc:spChg chg="mod">
          <ac:chgData name="Suraj Chopade" userId="S::suraj.chopade@bostoninstituteofanalytics.org::dcc44ee8-6a65-4538-a5e1-c87e14ca7a61" providerId="AD" clId="Web-{6014D375-978A-3D61-3F67-6AD4F1C1FE5A}" dt="2023-10-07T09:40:57.521" v="569" actId="20577"/>
          <ac:spMkLst>
            <pc:docMk/>
            <pc:sldMk cId="15428375" sldId="4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15:53.738" v="716" actId="1076"/>
        <pc:sldMkLst>
          <pc:docMk/>
          <pc:sldMk cId="2447148602" sldId="493"/>
        </pc:sldMkLst>
        <pc:spChg chg="mod">
          <ac:chgData name="Suraj Chopade" userId="S::suraj.chopade@bostoninstituteofanalytics.org::dcc44ee8-6a65-4538-a5e1-c87e14ca7a61" providerId="AD" clId="Web-{6014D375-978A-3D61-3F67-6AD4F1C1FE5A}" dt="2023-10-07T10:09:24.224" v="658" actId="1076"/>
          <ac:spMkLst>
            <pc:docMk/>
            <pc:sldMk cId="2447148602" sldId="493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09:14.739" v="655" actId="1076"/>
          <ac:spMkLst>
            <pc:docMk/>
            <pc:sldMk cId="2447148602" sldId="493"/>
            <ac:spMk id="4" creationId="{4C524911-5003-2C9A-8D1F-7E1DC8727EED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5:53.738" v="716" actId="1076"/>
          <ac:spMkLst>
            <pc:docMk/>
            <pc:sldMk cId="2447148602" sldId="49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0:09:28.755" v="660" actId="1076"/>
          <ac:picMkLst>
            <pc:docMk/>
            <pc:sldMk cId="2447148602" sldId="493"/>
            <ac:picMk id="3" creationId="{F439516A-B73A-3BC4-0615-79304C982913}"/>
          </ac:picMkLst>
        </pc:picChg>
        <pc:picChg chg="del">
          <ac:chgData name="Suraj Chopade" userId="S::suraj.chopade@bostoninstituteofanalytics.org::dcc44ee8-6a65-4538-a5e1-c87e14ca7a61" providerId="AD" clId="Web-{6014D375-978A-3D61-3F67-6AD4F1C1FE5A}" dt="2023-10-07T09:58:36.622" v="621"/>
          <ac:picMkLst>
            <pc:docMk/>
            <pc:sldMk cId="2447148602" sldId="493"/>
            <ac:picMk id="5" creationId="{40C7FF46-B97B-CF57-6999-DAA562307A0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09:40:27.801" v="568"/>
        <pc:sldMkLst>
          <pc:docMk/>
          <pc:sldMk cId="4057172013" sldId="493"/>
        </pc:sldMkLst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26:33.636" v="781" actId="1076"/>
        <pc:sldMkLst>
          <pc:docMk/>
          <pc:sldMk cId="3592800487" sldId="494"/>
        </pc:sldMkLst>
        <pc:spChg chg="mod">
          <ac:chgData name="Suraj Chopade" userId="S::suraj.chopade@bostoninstituteofanalytics.org::dcc44ee8-6a65-4538-a5e1-c87e14ca7a61" providerId="AD" clId="Web-{6014D375-978A-3D61-3F67-6AD4F1C1FE5A}" dt="2023-10-07T10:26:21.964" v="777" actId="1076"/>
          <ac:spMkLst>
            <pc:docMk/>
            <pc:sldMk cId="3592800487" sldId="494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014D375-978A-3D61-3F67-6AD4F1C1FE5A}" dt="2023-10-07T10:11:40.807" v="663"/>
          <ac:spMkLst>
            <pc:docMk/>
            <pc:sldMk cId="3592800487" sldId="494"/>
            <ac:spMk id="4" creationId="{4C524911-5003-2C9A-8D1F-7E1DC8727EED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26:33.636" v="781" actId="1076"/>
          <ac:spMkLst>
            <pc:docMk/>
            <pc:sldMk cId="3592800487" sldId="494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7:20.538" v="725" actId="1076"/>
          <ac:spMkLst>
            <pc:docMk/>
            <pc:sldMk cId="3592800487" sldId="49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10:11:38.072" v="662"/>
          <ac:picMkLst>
            <pc:docMk/>
            <pc:sldMk cId="3592800487" sldId="494"/>
            <ac:picMk id="3" creationId="{F439516A-B73A-3BC4-0615-79304C982913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10:23:42.801" v="752"/>
          <ac:picMkLst>
            <pc:docMk/>
            <pc:sldMk cId="3592800487" sldId="494"/>
            <ac:picMk id="5" creationId="{6E6C9DB9-6D09-F9E0-4018-B47989AE39DF}"/>
          </ac:picMkLst>
        </pc:picChg>
        <pc:picChg chg="mod">
          <ac:chgData name="Suraj Chopade" userId="S::suraj.chopade@bostoninstituteofanalytics.org::dcc44ee8-6a65-4538-a5e1-c87e14ca7a61" providerId="AD" clId="Web-{6014D375-978A-3D61-3F67-6AD4F1C1FE5A}" dt="2023-10-07T10:12:33.230" v="687" actId="1076"/>
          <ac:picMkLst>
            <pc:docMk/>
            <pc:sldMk cId="3592800487" sldId="49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10:26:28.714" v="779" actId="1076"/>
          <ac:picMkLst>
            <pc:docMk/>
            <pc:sldMk cId="3592800487" sldId="494"/>
            <ac:picMk id="7" creationId="{2D87856E-140B-00DD-1CDC-0ED8280D91AD}"/>
          </ac:picMkLst>
        </pc:picChg>
      </pc:sldChg>
      <pc:sldChg chg="add replId">
        <pc:chgData name="Suraj Chopade" userId="S::suraj.chopade@bostoninstituteofanalytics.org::dcc44ee8-6a65-4538-a5e1-c87e14ca7a61" providerId="AD" clId="Web-{6014D375-978A-3D61-3F67-6AD4F1C1FE5A}" dt="2023-10-07T10:17:06.021" v="717"/>
        <pc:sldMkLst>
          <pc:docMk/>
          <pc:sldMk cId="3469038299" sldId="495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1:30:27.996" v="972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6014D375-978A-3D61-3F67-6AD4F1C1FE5A}" dt="2023-10-07T10:47:47.345" v="804" actId="1076"/>
          <ac:spMkLst>
            <pc:docMk/>
            <pc:sldMk cId="3658381137" sldId="49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45:38.813" v="789" actId="1076"/>
          <ac:spMkLst>
            <pc:docMk/>
            <pc:sldMk cId="3658381137" sldId="496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6014D375-978A-3D61-3F67-6AD4F1C1FE5A}" dt="2023-10-07T12:03:53.026" v="1164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6014D375-978A-3D61-3F67-6AD4F1C1FE5A}" dt="2023-10-07T11:09:41.161" v="948" actId="1076"/>
          <ac:spMkLst>
            <pc:docMk/>
            <pc:sldMk cId="2004310942" sldId="497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1:08:47.083" v="931" actId="1076"/>
          <ac:spMkLst>
            <pc:docMk/>
            <pc:sldMk cId="2004310942" sldId="497"/>
            <ac:spMk id="4" creationId="{EDED332E-A68F-4D02-93E0-2EA2C003198B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04:43.504" v="841" actId="1076"/>
          <ac:spMkLst>
            <pc:docMk/>
            <pc:sldMk cId="2004310942" sldId="49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1:08:58.114" v="933" actId="1076"/>
          <ac:picMkLst>
            <pc:docMk/>
            <pc:sldMk cId="2004310942" sldId="497"/>
            <ac:picMk id="3" creationId="{028FE38E-9CD7-F696-D727-215F335BDA6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10:45:44.938" v="793"/>
        <pc:sldMkLst>
          <pc:docMk/>
          <pc:sldMk cId="2005875983" sldId="497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2:03:56.354" v="1166"/>
        <pc:sldMkLst>
          <pc:docMk/>
          <pc:sldMk cId="988374458" sldId="498"/>
        </pc:sldMkLst>
        <pc:spChg chg="mod">
          <ac:chgData name="Suraj Chopade" userId="S::suraj.chopade@bostoninstituteofanalytics.org::dcc44ee8-6a65-4538-a5e1-c87e14ca7a61" providerId="AD" clId="Web-{6014D375-978A-3D61-3F67-6AD4F1C1FE5A}" dt="2023-10-07T11:29:10.884" v="960" actId="20577"/>
          <ac:spMkLst>
            <pc:docMk/>
            <pc:sldMk cId="988374458" sldId="498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1:41:11.884" v="111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11.884" v="1117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2:36.158" v="98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11.384" v="1156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6014D375-978A-3D61-3F67-6AD4F1C1FE5A}" dt="2023-10-07T11:36:12.355" v="1025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5:50.354" v="1016" actId="1076"/>
          <ac:spMkLst>
            <pc:docMk/>
            <pc:sldMk cId="1360406204" sldId="500"/>
            <ac:spMk id="9" creationId="{2FDADD92-4E39-7713-520E-D88B1D53A255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6014D375-978A-3D61-3F67-6AD4F1C1FE5A}" dt="2023-10-07T12:03:07.712" v="1155"/>
        <pc:sldMkLst>
          <pc:docMk/>
          <pc:sldMk cId="518322288" sldId="501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02.477" v="1112" actId="20577"/>
          <ac:spMkLst>
            <pc:docMk/>
            <pc:sldMk cId="518322288" sldId="501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014D375-978A-3D61-3F67-6AD4F1C1FE5A}" dt="2023-10-07T11:40:21.382" v="1096"/>
          <ac:spMkLst>
            <pc:docMk/>
            <pc:sldMk cId="518322288" sldId="501"/>
            <ac:spMk id="3" creationId="{1EEC04BA-DDC0-BB03-9897-D3A7DD2B1CD6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40:08.365" v="1090" actId="1076"/>
          <ac:spMkLst>
            <pc:docMk/>
            <pc:sldMk cId="518322288" sldId="501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03.915" v="1154"/>
        <pc:sldMkLst>
          <pc:docMk/>
          <pc:sldMk cId="2194005509" sldId="502"/>
        </pc:sldMkLst>
        <pc:spChg chg="mod">
          <ac:chgData name="Suraj Chopade" userId="S::suraj.chopade@bostoninstituteofanalytics.org::dcc44ee8-6a65-4538-a5e1-c87e14ca7a61" providerId="AD" clId="Web-{6014D375-978A-3D61-3F67-6AD4F1C1FE5A}" dt="2023-10-07T12:02:27.867" v="1152" actId="1076"/>
          <ac:spMkLst>
            <pc:docMk/>
            <pc:sldMk cId="2194005509" sldId="50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01:17.178" v="1133" actId="1076"/>
          <ac:spMkLst>
            <pc:docMk/>
            <pc:sldMk cId="2194005509" sldId="50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2:25:30.205" v="1180" actId="20577"/>
        <pc:sldMkLst>
          <pc:docMk/>
          <pc:sldMk cId="1122122428" sldId="503"/>
        </pc:sldMkLst>
        <pc:spChg chg="mod">
          <ac:chgData name="Suraj Chopade" userId="S::suraj.chopade@bostoninstituteofanalytics.org::dcc44ee8-6a65-4538-a5e1-c87e14ca7a61" providerId="AD" clId="Web-{6014D375-978A-3D61-3F67-6AD4F1C1FE5A}" dt="2023-10-07T12:25:30.205" v="1180" actId="20577"/>
          <ac:spMkLst>
            <pc:docMk/>
            <pc:sldMk cId="1122122428" sldId="50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24:20.312" v="1171" actId="20577"/>
          <ac:spMkLst>
            <pc:docMk/>
            <pc:sldMk cId="1122122428" sldId="503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50FF7B62-4CB6-3914-F762-3A21A5A2CAD8}"/>
    <pc:docChg chg="addSld delSld modSld">
      <pc:chgData name="Suraj Chopade" userId="S::suraj.chopade@bostoninstituteofanalytics.org::dcc44ee8-6a65-4538-a5e1-c87e14ca7a61" providerId="AD" clId="Web-{50FF7B62-4CB6-3914-F762-3A21A5A2CAD8}" dt="2023-10-11T06:40:01.597" v="208" actId="14100"/>
      <pc:docMkLst>
        <pc:docMk/>
      </pc:docMkLst>
      <pc:sldChg chg="modSp">
        <pc:chgData name="Suraj Chopade" userId="S::suraj.chopade@bostoninstituteofanalytics.org::dcc44ee8-6a65-4538-a5e1-c87e14ca7a61" providerId="AD" clId="Web-{50FF7B62-4CB6-3914-F762-3A21A5A2CAD8}" dt="2023-10-11T06:19:14.271" v="12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50FF7B62-4CB6-3914-F762-3A21A5A2CAD8}" dt="2023-10-11T06:19:14.271" v="12" actId="20577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6"/>
        <pc:sldMkLst>
          <pc:docMk/>
          <pc:sldMk cId="578900116" sldId="49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5"/>
        <pc:sldMkLst>
          <pc:docMk/>
          <pc:sldMk cId="3708449144" sldId="50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4"/>
        <pc:sldMkLst>
          <pc:docMk/>
          <pc:sldMk cId="3495677414" sldId="510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3"/>
        <pc:sldMkLst>
          <pc:docMk/>
          <pc:sldMk cId="2861758974" sldId="51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4"/>
        <pc:sldMkLst>
          <pc:docMk/>
          <pc:sldMk cId="614264639" sldId="513"/>
        </pc:sldMkLst>
      </pc:sldChg>
      <pc:sldChg chg="addSp modSp add replId">
        <pc:chgData name="Suraj Chopade" userId="S::suraj.chopade@bostoninstituteofanalytics.org::dcc44ee8-6a65-4538-a5e1-c87e14ca7a61" providerId="AD" clId="Web-{50FF7B62-4CB6-3914-F762-3A21A5A2CAD8}" dt="2023-10-11T06:24:33.813" v="62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50FF7B62-4CB6-3914-F762-3A21A5A2CAD8}" dt="2023-10-11T06:24:33.813" v="62" actId="1076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0:52.493" v="30" actId="1076"/>
          <ac:spMkLst>
            <pc:docMk/>
            <pc:sldMk cId="3080017173" sldId="51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50FF7B62-4CB6-3914-F762-3A21A5A2CAD8}" dt="2023-10-11T06:24:13.547" v="60" actId="1076"/>
          <ac:picMkLst>
            <pc:docMk/>
            <pc:sldMk cId="3080017173" sldId="513"/>
            <ac:picMk id="2" creationId="{7067247F-B941-AC42-6EDA-96906FDBCCFA}"/>
          </ac:picMkLst>
        </pc:picChg>
        <pc:picChg chg="ord">
          <ac:chgData name="Suraj Chopade" userId="S::suraj.chopade@bostoninstituteofanalytics.org::dcc44ee8-6a65-4538-a5e1-c87e14ca7a61" providerId="AD" clId="Web-{50FF7B62-4CB6-3914-F762-3A21A5A2CAD8}" dt="2023-10-11T06:23:58.234" v="58"/>
          <ac:picMkLst>
            <pc:docMk/>
            <pc:sldMk cId="3080017173" sldId="513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3"/>
        <pc:sldMkLst>
          <pc:docMk/>
          <pc:sldMk cId="1087223380" sldId="514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26:52.990" v="98" actId="20577"/>
        <pc:sldMkLst>
          <pc:docMk/>
          <pc:sldMk cId="3573858950" sldId="514"/>
        </pc:sldMkLst>
        <pc:spChg chg="del">
          <ac:chgData name="Suraj Chopade" userId="S::suraj.chopade@bostoninstituteofanalytics.org::dcc44ee8-6a65-4538-a5e1-c87e14ca7a61" providerId="AD" clId="Web-{50FF7B62-4CB6-3914-F762-3A21A5A2CAD8}" dt="2023-10-11T06:25:36.409" v="77"/>
          <ac:spMkLst>
            <pc:docMk/>
            <pc:sldMk cId="3573858950" sldId="514"/>
            <ac:spMk id="3" creationId="{5FAF0B8B-2FA0-7D88-B529-85CF2FDB866C}"/>
          </ac:spMkLst>
        </pc:spChg>
        <pc:spChg chg="add mod">
          <ac:chgData name="Suraj Chopade" userId="S::suraj.chopade@bostoninstituteofanalytics.org::dcc44ee8-6a65-4538-a5e1-c87e14ca7a61" providerId="AD" clId="Web-{50FF7B62-4CB6-3914-F762-3A21A5A2CAD8}" dt="2023-10-11T06:26:52.990" v="98" actId="20577"/>
          <ac:spMkLst>
            <pc:docMk/>
            <pc:sldMk cId="3573858950" sldId="514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5:16.815" v="73" actId="1076"/>
          <ac:spMkLst>
            <pc:docMk/>
            <pc:sldMk cId="357385895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25:17.893" v="74"/>
          <ac:picMkLst>
            <pc:docMk/>
            <pc:sldMk cId="3573858950" sldId="514"/>
            <ac:picMk id="2" creationId="{7067247F-B941-AC42-6EDA-96906FDBCCFA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2"/>
        <pc:sldMkLst>
          <pc:docMk/>
          <pc:sldMk cId="3366673927" sldId="515"/>
        </pc:sldMkLst>
      </pc:sldChg>
      <pc:sldChg chg="modSp add replId">
        <pc:chgData name="Suraj Chopade" userId="S::suraj.chopade@bostoninstituteofanalytics.org::dcc44ee8-6a65-4538-a5e1-c87e14ca7a61" providerId="AD" clId="Web-{50FF7B62-4CB6-3914-F762-3A21A5A2CAD8}" dt="2023-10-11T06:29:31.293" v="153" actId="20577"/>
        <pc:sldMkLst>
          <pc:docMk/>
          <pc:sldMk cId="4217137610" sldId="515"/>
        </pc:sldMkLst>
        <pc:spChg chg="mod">
          <ac:chgData name="Suraj Chopade" userId="S::suraj.chopade@bostoninstituteofanalytics.org::dcc44ee8-6a65-4538-a5e1-c87e14ca7a61" providerId="AD" clId="Web-{50FF7B62-4CB6-3914-F762-3A21A5A2CAD8}" dt="2023-10-11T06:29:31.293" v="153" actId="20577"/>
          <ac:spMkLst>
            <pc:docMk/>
            <pc:sldMk cId="4217137610" sldId="515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7:47.805" v="104" actId="20577"/>
          <ac:spMkLst>
            <pc:docMk/>
            <pc:sldMk cId="4217137610" sldId="51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1"/>
        <pc:sldMkLst>
          <pc:docMk/>
          <pc:sldMk cId="420446522" sldId="516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31:33.563" v="169" actId="1076"/>
        <pc:sldMkLst>
          <pc:docMk/>
          <pc:sldMk cId="1413599815" sldId="516"/>
        </pc:sldMkLst>
        <pc:spChg chg="del">
          <ac:chgData name="Suraj Chopade" userId="S::suraj.chopade@bostoninstituteofanalytics.org::dcc44ee8-6a65-4538-a5e1-c87e14ca7a61" providerId="AD" clId="Web-{50FF7B62-4CB6-3914-F762-3A21A5A2CAD8}" dt="2023-10-11T06:29:39.653" v="155"/>
          <ac:spMkLst>
            <pc:docMk/>
            <pc:sldMk cId="1413599815" sldId="516"/>
            <ac:spMk id="4" creationId="{31B1A91B-FC85-1ABF-D739-299A9ED2EC4D}"/>
          </ac:spMkLst>
        </pc:spChg>
        <pc:picChg chg="add del mod">
          <ac:chgData name="Suraj Chopade" userId="S::suraj.chopade@bostoninstituteofanalytics.org::dcc44ee8-6a65-4538-a5e1-c87e14ca7a61" providerId="AD" clId="Web-{50FF7B62-4CB6-3914-F762-3A21A5A2CAD8}" dt="2023-10-11T06:31:16.015" v="164"/>
          <ac:picMkLst>
            <pc:docMk/>
            <pc:sldMk cId="1413599815" sldId="516"/>
            <ac:picMk id="2" creationId="{A516378E-566B-06B5-23A1-3B16614399BC}"/>
          </ac:picMkLst>
        </pc:picChg>
        <pc:picChg chg="add mod">
          <ac:chgData name="Suraj Chopade" userId="S::suraj.chopade@bostoninstituteofanalytics.org::dcc44ee8-6a65-4538-a5e1-c87e14ca7a61" providerId="AD" clId="Web-{50FF7B62-4CB6-3914-F762-3A21A5A2CAD8}" dt="2023-10-11T06:31:33.563" v="169" actId="1076"/>
          <ac:picMkLst>
            <pc:docMk/>
            <pc:sldMk cId="1413599815" sldId="516"/>
            <ac:picMk id="3" creationId="{B397B50B-15BC-E0AD-BA71-28507C5013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40:01.597" v="208" actId="14100"/>
        <pc:sldMkLst>
          <pc:docMk/>
          <pc:sldMk cId="68176441" sldId="517"/>
        </pc:sldMkLst>
        <pc:spChg chg="add mod">
          <ac:chgData name="Suraj Chopade" userId="S::suraj.chopade@bostoninstituteofanalytics.org::dcc44ee8-6a65-4538-a5e1-c87e14ca7a61" providerId="AD" clId="Web-{50FF7B62-4CB6-3914-F762-3A21A5A2CAD8}" dt="2023-10-11T06:40:01.597" v="208" actId="14100"/>
          <ac:spMkLst>
            <pc:docMk/>
            <pc:sldMk cId="68176441" sldId="517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3:51.521" v="175" actId="1076"/>
          <ac:spMkLst>
            <pc:docMk/>
            <pc:sldMk cId="68176441" sldId="51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33:39.364" v="171"/>
          <ac:picMkLst>
            <pc:docMk/>
            <pc:sldMk cId="68176441" sldId="517"/>
            <ac:picMk id="3" creationId="{B397B50B-15BC-E0AD-BA71-28507C501339}"/>
          </ac:picMkLst>
        </pc:picChg>
        <pc:picChg chg="add del mod">
          <ac:chgData name="Suraj Chopade" userId="S::suraj.chopade@bostoninstituteofanalytics.org::dcc44ee8-6a65-4538-a5e1-c87e14ca7a61" providerId="AD" clId="Web-{50FF7B62-4CB6-3914-F762-3A21A5A2CAD8}" dt="2023-10-11T06:39:56.597" v="207"/>
          <ac:picMkLst>
            <pc:docMk/>
            <pc:sldMk cId="68176441" sldId="517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0"/>
        <pc:sldMkLst>
          <pc:docMk/>
          <pc:sldMk cId="696253128" sldId="518"/>
        </pc:sldMkLst>
      </pc:sldChg>
      <pc:sldChg chg="delSp modSp add replId">
        <pc:chgData name="Suraj Chopade" userId="S::suraj.chopade@bostoninstituteofanalytics.org::dcc44ee8-6a65-4538-a5e1-c87e14ca7a61" providerId="AD" clId="Web-{50FF7B62-4CB6-3914-F762-3A21A5A2CAD8}" dt="2023-10-11T06:39:18.798" v="206" actId="14100"/>
        <pc:sldMkLst>
          <pc:docMk/>
          <pc:sldMk cId="978294003" sldId="518"/>
        </pc:sldMkLst>
        <pc:spChg chg="del">
          <ac:chgData name="Suraj Chopade" userId="S::suraj.chopade@bostoninstituteofanalytics.org::dcc44ee8-6a65-4538-a5e1-c87e14ca7a61" providerId="AD" clId="Web-{50FF7B62-4CB6-3914-F762-3A21A5A2CAD8}" dt="2023-10-11T06:38:29.906" v="197"/>
          <ac:spMkLst>
            <pc:docMk/>
            <pc:sldMk cId="978294003" sldId="518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9:12.361" v="204" actId="1076"/>
          <ac:spMkLst>
            <pc:docMk/>
            <pc:sldMk cId="978294003" sldId="518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50FF7B62-4CB6-3914-F762-3A21A5A2CAD8}" dt="2023-10-11T06:39:18.798" v="206" actId="14100"/>
          <ac:picMkLst>
            <pc:docMk/>
            <pc:sldMk cId="978294003" sldId="518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9"/>
        <pc:sldMkLst>
          <pc:docMk/>
          <pc:sldMk cId="3421483834" sldId="51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8"/>
        <pc:sldMkLst>
          <pc:docMk/>
          <pc:sldMk cId="3840755790" sldId="52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7"/>
        <pc:sldMkLst>
          <pc:docMk/>
          <pc:sldMk cId="236609953" sldId="522"/>
        </pc:sldMkLst>
      </pc:sldChg>
    </pc:docChg>
  </pc:docChgLst>
  <pc:docChgLst>
    <pc:chgData name="Suraj Chopade" userId="S::suraj.chopade@bostoninstituteofanalytics.org::dcc44ee8-6a65-4538-a5e1-c87e14ca7a61" providerId="AD" clId="Web-{39DB501E-FFF4-78BA-F345-54CE7B5191BB}"/>
    <pc:docChg chg="addSld delSld modSld sldOrd">
      <pc:chgData name="Suraj Chopade" userId="S::suraj.chopade@bostoninstituteofanalytics.org::dcc44ee8-6a65-4538-a5e1-c87e14ca7a61" providerId="AD" clId="Web-{39DB501E-FFF4-78BA-F345-54CE7B5191BB}" dt="2023-10-10T08:52:44.046" v="761" actId="1076"/>
      <pc:docMkLst>
        <pc:docMk/>
      </pc:docMkLst>
      <pc:sldChg chg="modSp">
        <pc:chgData name="Suraj Chopade" userId="S::suraj.chopade@bostoninstituteofanalytics.org::dcc44ee8-6a65-4538-a5e1-c87e14ca7a61" providerId="AD" clId="Web-{39DB501E-FFF4-78BA-F345-54CE7B5191BB}" dt="2023-10-10T07:33:54.848" v="3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39DB501E-FFF4-78BA-F345-54CE7B5191BB}" dt="2023-10-10T07:33:54.848" v="37" actId="20577"/>
          <ac:spMkLst>
            <pc:docMk/>
            <pc:sldMk cId="578900116" sldId="499"/>
            <ac:spMk id="2" creationId="{F7761F45-99CF-5094-8BAE-64DDA34139B5}"/>
          </ac:spMkLst>
        </pc:spChg>
      </pc:sldChg>
      <pc:sldChg chg="del">
        <pc:chgData name="Suraj Chopade" userId="S::suraj.chopade@bostoninstituteofanalytics.org::dcc44ee8-6a65-4538-a5e1-c87e14ca7a61" providerId="AD" clId="Web-{39DB501E-FFF4-78BA-F345-54CE7B5191BB}" dt="2023-10-10T07:34:04.364" v="39"/>
        <pc:sldMkLst>
          <pc:docMk/>
          <pc:sldMk cId="1360406204" sldId="500"/>
        </pc:sldMkLst>
      </pc:sldChg>
      <pc:sldChg chg="del">
        <pc:chgData name="Suraj Chopade" userId="S::suraj.chopade@bostoninstituteofanalytics.org::dcc44ee8-6a65-4538-a5e1-c87e14ca7a61" providerId="AD" clId="Web-{39DB501E-FFF4-78BA-F345-54CE7B5191BB}" dt="2023-10-10T07:34:04.380" v="40"/>
        <pc:sldMkLst>
          <pc:docMk/>
          <pc:sldMk cId="3429011494" sldId="507"/>
        </pc:sldMkLst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6:36.664" v="68"/>
        <pc:sldMkLst>
          <pc:docMk/>
          <pc:sldMk cId="1938717767" sldId="508"/>
        </pc:sldMkLst>
        <pc:spChg chg="mod">
          <ac:chgData name="Suraj Chopade" userId="S::suraj.chopade@bostoninstituteofanalytics.org::dcc44ee8-6a65-4538-a5e1-c87e14ca7a61" providerId="AD" clId="Web-{39DB501E-FFF4-78BA-F345-54CE7B5191BB}" dt="2023-10-10T07:35:57.741" v="63" actId="20577"/>
          <ac:spMkLst>
            <pc:docMk/>
            <pc:sldMk cId="1938717767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4:47.912" v="47" actId="1076"/>
          <ac:spMkLst>
            <pc:docMk/>
            <pc:sldMk cId="1938717767" sldId="50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9DB501E-FFF4-78BA-F345-54CE7B5191BB}" dt="2023-10-10T07:36:36.664" v="68"/>
          <ac:picMkLst>
            <pc:docMk/>
            <pc:sldMk cId="1938717767" sldId="508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9:23.089" v="127" actId="14100"/>
        <pc:sldMkLst>
          <pc:docMk/>
          <pc:sldMk cId="1504108184" sldId="509"/>
        </pc:sldMkLst>
        <pc:spChg chg="del">
          <ac:chgData name="Suraj Chopade" userId="S::suraj.chopade@bostoninstituteofanalytics.org::dcc44ee8-6a65-4538-a5e1-c87e14ca7a61" providerId="AD" clId="Web-{39DB501E-FFF4-78BA-F345-54CE7B5191BB}" dt="2023-10-10T07:36:40.242" v="69"/>
          <ac:spMkLst>
            <pc:docMk/>
            <pc:sldMk cId="1504108184" sldId="509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38:42.010" v="109"/>
          <ac:spMkLst>
            <pc:docMk/>
            <pc:sldMk cId="1504108184" sldId="509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9:23.089" v="127" actId="14100"/>
          <ac:spMkLst>
            <pc:docMk/>
            <pc:sldMk cId="1504108184" sldId="509"/>
            <ac:spMk id="9" creationId="{2FDADD92-4E39-7713-520E-D88B1D53A255}"/>
          </ac:spMkLst>
        </pc:spChg>
        <pc:picChg chg="del mod">
          <ac:chgData name="Suraj Chopade" userId="S::suraj.chopade@bostoninstituteofanalytics.org::dcc44ee8-6a65-4538-a5e1-c87e14ca7a61" providerId="AD" clId="Web-{39DB501E-FFF4-78BA-F345-54CE7B5191BB}" dt="2023-10-10T07:38:02.525" v="78"/>
          <ac:picMkLst>
            <pc:docMk/>
            <pc:sldMk cId="1504108184" sldId="509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3:48.969" v="157" actId="1076"/>
        <pc:sldMkLst>
          <pc:docMk/>
          <pc:sldMk cId="2000376747" sldId="510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7:43:48.969" v="157" actId="1076"/>
          <ac:spMkLst>
            <pc:docMk/>
            <pc:sldMk cId="2000376747" sldId="510"/>
            <ac:spMk id="2" creationId="{C46CEA40-F111-D398-50F7-1DDCA5F34ABE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7:40:32.090" v="136"/>
          <ac:spMkLst>
            <pc:docMk/>
            <pc:sldMk cId="2000376747" sldId="510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0:28.746" v="135" actId="1076"/>
          <ac:spMkLst>
            <pc:docMk/>
            <pc:sldMk cId="2000376747" sldId="51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7:43:39.515" v="155" actId="1076"/>
          <ac:picMkLst>
            <pc:docMk/>
            <pc:sldMk cId="2000376747" sldId="510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8:32.240" v="201" actId="1076"/>
        <pc:sldMkLst>
          <pc:docMk/>
          <pc:sldMk cId="561905179" sldId="511"/>
        </pc:sldMkLst>
        <pc:spChg chg="del">
          <ac:chgData name="Suraj Chopade" userId="S::suraj.chopade@bostoninstituteofanalytics.org::dcc44ee8-6a65-4538-a5e1-c87e14ca7a61" providerId="AD" clId="Web-{39DB501E-FFF4-78BA-F345-54CE7B5191BB}" dt="2023-10-10T07:45:26.142" v="182"/>
          <ac:spMkLst>
            <pc:docMk/>
            <pc:sldMk cId="561905179" sldId="511"/>
            <ac:spMk id="2" creationId="{C46CEA40-F111-D398-50F7-1DDCA5F34ABE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48:32.240" v="201" actId="1076"/>
          <ac:spMkLst>
            <pc:docMk/>
            <pc:sldMk cId="561905179" sldId="511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5:03.392" v="177" actId="1076"/>
          <ac:spMkLst>
            <pc:docMk/>
            <pc:sldMk cId="561905179" sldId="5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7:45:14.033" v="178"/>
          <ac:picMkLst>
            <pc:docMk/>
            <pc:sldMk cId="561905179" sldId="511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3:33.730" v="270"/>
        <pc:sldMkLst>
          <pc:docMk/>
          <pc:sldMk cId="3610067102" sldId="512"/>
        </pc:sldMkLst>
        <pc:spChg chg="add del mod">
          <ac:chgData name="Suraj Chopade" userId="S::suraj.chopade@bostoninstituteofanalytics.org::dcc44ee8-6a65-4538-a5e1-c87e14ca7a61" providerId="AD" clId="Web-{39DB501E-FFF4-78BA-F345-54CE7B5191BB}" dt="2023-10-10T07:52:39.088" v="264"/>
          <ac:spMkLst>
            <pc:docMk/>
            <pc:sldMk cId="3610067102" sldId="512"/>
            <ac:spMk id="2" creationId="{DE1BC4C4-A581-CADF-A11B-C89E9761D80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3:33.730" v="270"/>
          <ac:spMkLst>
            <pc:docMk/>
            <pc:sldMk cId="3610067102" sldId="512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9:44.991" v="215" actId="1076"/>
          <ac:spMkLst>
            <pc:docMk/>
            <pc:sldMk cId="3610067102" sldId="51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7:56:23.311" v="310" actId="1076"/>
        <pc:sldMkLst>
          <pc:docMk/>
          <pc:sldMk cId="1329303612" sldId="513"/>
        </pc:sldMkLst>
        <pc:spChg chg="mod">
          <ac:chgData name="Suraj Chopade" userId="S::suraj.chopade@bostoninstituteofanalytics.org::dcc44ee8-6a65-4538-a5e1-c87e14ca7a61" providerId="AD" clId="Web-{39DB501E-FFF4-78BA-F345-54CE7B5191BB}" dt="2023-10-10T07:56:23.311" v="310" actId="1076"/>
          <ac:spMkLst>
            <pc:docMk/>
            <pc:sldMk cId="1329303612" sldId="513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4:56.106" v="288" actId="1076"/>
          <ac:spMkLst>
            <pc:docMk/>
            <pc:sldMk cId="1329303612" sldId="5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9:57.377" v="427" actId="20577"/>
        <pc:sldMkLst>
          <pc:docMk/>
          <pc:sldMk cId="3597375417" sldId="514"/>
        </pc:sldMkLst>
        <pc:spChg chg="del">
          <ac:chgData name="Suraj Chopade" userId="S::suraj.chopade@bostoninstituteofanalytics.org::dcc44ee8-6a65-4538-a5e1-c87e14ca7a61" providerId="AD" clId="Web-{39DB501E-FFF4-78BA-F345-54CE7B5191BB}" dt="2023-10-10T07:57:29.156" v="312"/>
          <ac:spMkLst>
            <pc:docMk/>
            <pc:sldMk cId="3597375417" sldId="514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9:57.377" v="427" actId="20577"/>
          <ac:spMkLst>
            <pc:docMk/>
            <pc:sldMk cId="3597375417" sldId="51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39DB501E-FFF4-78BA-F345-54CE7B5191BB}" dt="2023-10-10T07:59:15.970" v="404" actId="1076"/>
          <ac:graphicFrameMkLst>
            <pc:docMk/>
            <pc:sldMk cId="3597375417" sldId="514"/>
            <ac:graphicFrameMk id="3" creationId="{A7420E6E-66B4-059F-BDA2-FA0675AF858F}"/>
          </ac:graphicFrameMkLst>
        </pc:graphicFrameChg>
      </pc:sldChg>
      <pc:sldChg chg="addSp delSp modSp add ord replId">
        <pc:chgData name="Suraj Chopade" userId="S::suraj.chopade@bostoninstituteofanalytics.org::dcc44ee8-6a65-4538-a5e1-c87e14ca7a61" providerId="AD" clId="Web-{39DB501E-FFF4-78BA-F345-54CE7B5191BB}" dt="2023-10-10T08:05:52.228" v="499" actId="1076"/>
        <pc:sldMkLst>
          <pc:docMk/>
          <pc:sldMk cId="2209605686" sldId="515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05:19.493" v="493" actId="1076"/>
          <ac:spMkLst>
            <pc:docMk/>
            <pc:sldMk cId="2209605686" sldId="515"/>
            <ac:spMk id="2" creationId="{EF5A8C28-9AA0-2252-6225-C1A9328BA62C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01:44.192" v="445"/>
          <ac:spMkLst>
            <pc:docMk/>
            <pc:sldMk cId="2209605686" sldId="515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1:40.879" v="444" actId="1076"/>
          <ac:spMkLst>
            <pc:docMk/>
            <pc:sldMk cId="2209605686" sldId="515"/>
            <ac:spMk id="9" creationId="{2FDADD92-4E39-7713-520E-D88B1D53A255}"/>
          </ac:spMkLst>
        </pc:spChg>
        <pc:picChg chg="add mod ord">
          <ac:chgData name="Suraj Chopade" userId="S::suraj.chopade@bostoninstituteofanalytics.org::dcc44ee8-6a65-4538-a5e1-c87e14ca7a61" providerId="AD" clId="Web-{39DB501E-FFF4-78BA-F345-54CE7B5191BB}" dt="2023-10-10T08:05:52.228" v="499" actId="1076"/>
          <ac:picMkLst>
            <pc:docMk/>
            <pc:sldMk cId="2209605686" sldId="515"/>
            <ac:picMk id="3" creationId="{39106BB7-A379-C16F-46A2-14541FEA34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09:05.388" v="525" actId="20577"/>
        <pc:sldMkLst>
          <pc:docMk/>
          <pc:sldMk cId="1659917688" sldId="516"/>
        </pc:sldMkLst>
        <pc:spChg chg="del">
          <ac:chgData name="Suraj Chopade" userId="S::suraj.chopade@bostoninstituteofanalytics.org::dcc44ee8-6a65-4538-a5e1-c87e14ca7a61" providerId="AD" clId="Web-{39DB501E-FFF4-78BA-F345-54CE7B5191BB}" dt="2023-10-10T08:08:19.137" v="510"/>
          <ac:spMkLst>
            <pc:docMk/>
            <pc:sldMk cId="1659917688" sldId="516"/>
            <ac:spMk id="2" creationId="{EF5A8C28-9AA0-2252-6225-C1A9328BA6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09:05.388" v="525" actId="20577"/>
          <ac:spMkLst>
            <pc:docMk/>
            <pc:sldMk cId="1659917688" sldId="516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8:16.246" v="509" actId="1076"/>
          <ac:spMkLst>
            <pc:docMk/>
            <pc:sldMk cId="1659917688" sldId="51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08:20.934" v="511"/>
          <ac:picMkLst>
            <pc:docMk/>
            <pc:sldMk cId="1659917688" sldId="516"/>
            <ac:picMk id="3" creationId="{39106BB7-A379-C16F-46A2-14541FEA34EE}"/>
          </ac:picMkLst>
        </pc:pic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8:24:38.983" v="562" actId="20577"/>
        <pc:sldMkLst>
          <pc:docMk/>
          <pc:sldMk cId="684558872" sldId="517"/>
        </pc:sldMkLst>
        <pc:spChg chg="mod">
          <ac:chgData name="Suraj Chopade" userId="S::suraj.chopade@bostoninstituteofanalytics.org::dcc44ee8-6a65-4538-a5e1-c87e14ca7a61" providerId="AD" clId="Web-{39DB501E-FFF4-78BA-F345-54CE7B5191BB}" dt="2023-10-10T08:24:38.983" v="562" actId="20577"/>
          <ac:spMkLst>
            <pc:docMk/>
            <pc:sldMk cId="684558872" sldId="517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3:23.966" v="535" actId="1076"/>
          <ac:spMkLst>
            <pc:docMk/>
            <pc:sldMk cId="684558872" sldId="51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32:21.914" v="656" actId="20577"/>
        <pc:sldMkLst>
          <pc:docMk/>
          <pc:sldMk cId="4208619478" sldId="518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32:15.008" v="654"/>
          <ac:spMkLst>
            <pc:docMk/>
            <pc:sldMk cId="4208619478" sldId="518"/>
            <ac:spMk id="2" creationId="{EC3D07B2-EA9A-BC3A-2149-10708A5115C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28:03.081" v="591"/>
          <ac:spMkLst>
            <pc:docMk/>
            <pc:sldMk cId="4208619478" sldId="518"/>
            <ac:spMk id="4" creationId="{0A21B2F7-B14E-7C03-1E67-41CBF9D742F0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2:21.914" v="656" actId="20577"/>
          <ac:spMkLst>
            <pc:docMk/>
            <pc:sldMk cId="4208619478" sldId="518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6:33.204" v="590" actId="1076"/>
          <ac:spMkLst>
            <pc:docMk/>
            <pc:sldMk cId="4208619478" sldId="518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31:57.304" v="647" actId="1076"/>
          <ac:picMkLst>
            <pc:docMk/>
            <pc:sldMk cId="4208619478" sldId="518"/>
            <ac:picMk id="3" creationId="{D008A34D-DD5D-AA5E-5C13-C5C3484F132F}"/>
          </ac:picMkLst>
        </pc:picChg>
      </pc:sldChg>
      <pc:sldChg chg="addSp delSp modSp add">
        <pc:chgData name="Suraj Chopade" userId="S::suraj.chopade@bostoninstituteofanalytics.org::dcc44ee8-6a65-4538-a5e1-c87e14ca7a61" providerId="AD" clId="Web-{39DB501E-FFF4-78BA-F345-54CE7B5191BB}" dt="2023-10-10T08:34:43.729" v="688" actId="1076"/>
        <pc:sldMkLst>
          <pc:docMk/>
          <pc:sldMk cId="968449266" sldId="519"/>
        </pc:sldMkLst>
        <pc:spChg chg="del">
          <ac:chgData name="Suraj Chopade" userId="S::suraj.chopade@bostoninstituteofanalytics.org::dcc44ee8-6a65-4538-a5e1-c87e14ca7a61" providerId="AD" clId="Web-{39DB501E-FFF4-78BA-F345-54CE7B5191BB}" dt="2023-10-10T08:33:48.900" v="670"/>
          <ac:spMkLst>
            <pc:docMk/>
            <pc:sldMk cId="968449266" sldId="519"/>
            <ac:spMk id="2" creationId="{EC3D07B2-EA9A-BC3A-2149-10708A5115C7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4:43.729" v="688" actId="1076"/>
          <ac:spMkLst>
            <pc:docMk/>
            <pc:sldMk cId="968449266" sldId="519"/>
            <ac:spMk id="4" creationId="{DB00B215-A201-6F67-E43D-BE7A36A33A5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33:50.572" v="671"/>
          <ac:spMkLst>
            <pc:docMk/>
            <pc:sldMk cId="968449266" sldId="519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33:44.978" v="668" actId="1076"/>
          <ac:spMkLst>
            <pc:docMk/>
            <pc:sldMk cId="96844926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33:46.494" v="669"/>
          <ac:picMkLst>
            <pc:docMk/>
            <pc:sldMk cId="968449266" sldId="519"/>
            <ac:picMk id="3" creationId="{D008A34D-DD5D-AA5E-5C13-C5C3484F132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49:11.964" v="731" actId="1076"/>
        <pc:sldMkLst>
          <pc:docMk/>
          <pc:sldMk cId="3670373843" sldId="520"/>
        </pc:sldMkLst>
        <pc:spChg chg="add del">
          <ac:chgData name="Suraj Chopade" userId="S::suraj.chopade@bostoninstituteofanalytics.org::dcc44ee8-6a65-4538-a5e1-c87e14ca7a61" providerId="AD" clId="Web-{39DB501E-FFF4-78BA-F345-54CE7B5191BB}" dt="2023-10-10T08:42:18.441" v="696"/>
          <ac:spMkLst>
            <pc:docMk/>
            <pc:sldMk cId="3670373843" sldId="520"/>
            <ac:spMk id="2" creationId="{D0197B71-55F3-D130-FB13-C8D58390AEF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49:11.964" v="731" actId="1076"/>
          <ac:spMkLst>
            <pc:docMk/>
            <pc:sldMk cId="3670373843" sldId="520"/>
            <ac:spMk id="3" creationId="{4E285EF1-2200-944A-88BE-496471821D2C}"/>
          </ac:spMkLst>
        </pc:spChg>
        <pc:spChg chg="del mod">
          <ac:chgData name="Suraj Chopade" userId="S::suraj.chopade@bostoninstituteofanalytics.org::dcc44ee8-6a65-4538-a5e1-c87e14ca7a61" providerId="AD" clId="Web-{39DB501E-FFF4-78BA-F345-54CE7B5191BB}" dt="2023-10-10T08:42:28.785" v="698"/>
          <ac:spMkLst>
            <pc:docMk/>
            <pc:sldMk cId="3670373843" sldId="520"/>
            <ac:spMk id="4" creationId="{DB00B215-A201-6F67-E43D-BE7A36A33A5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42:10.550" v="694" actId="1076"/>
          <ac:spMkLst>
            <pc:docMk/>
            <pc:sldMk cId="3670373843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49:00.776" v="729" actId="14100"/>
          <ac:picMkLst>
            <pc:docMk/>
            <pc:sldMk cId="3670373843" sldId="520"/>
            <ac:picMk id="5" creationId="{E07F20FA-20F0-F9E4-9D73-380BDE465B3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52:44.046" v="761" actId="1076"/>
        <pc:sldMkLst>
          <pc:docMk/>
          <pc:sldMk cId="2931997580" sldId="521"/>
        </pc:sldMkLst>
        <pc:spChg chg="del">
          <ac:chgData name="Suraj Chopade" userId="S::suraj.chopade@bostoninstituteofanalytics.org::dcc44ee8-6a65-4538-a5e1-c87e14ca7a61" providerId="AD" clId="Web-{39DB501E-FFF4-78BA-F345-54CE7B5191BB}" dt="2023-10-10T08:51:59.124" v="743"/>
          <ac:spMkLst>
            <pc:docMk/>
            <pc:sldMk cId="2931997580" sldId="521"/>
            <ac:spMk id="3" creationId="{4E285EF1-2200-944A-88BE-496471821D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52:44.046" v="761" actId="1076"/>
          <ac:spMkLst>
            <pc:docMk/>
            <pc:sldMk cId="2931997580" sldId="521"/>
            <ac:spMk id="4" creationId="{4B1F2671-F99A-0AD5-C0E2-527C39D9849F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51:30.857" v="742" actId="1076"/>
          <ac:picMkLst>
            <pc:docMk/>
            <pc:sldMk cId="2931997580" sldId="521"/>
            <ac:picMk id="2" creationId="{79607F12-E20B-3027-8639-4BD7562450F8}"/>
          </ac:picMkLst>
        </pc:picChg>
        <pc:picChg chg="del">
          <ac:chgData name="Suraj Chopade" userId="S::suraj.chopade@bostoninstituteofanalytics.org::dcc44ee8-6a65-4538-a5e1-c87e14ca7a61" providerId="AD" clId="Web-{39DB501E-FFF4-78BA-F345-54CE7B5191BB}" dt="2023-10-10T08:50:54.747" v="733"/>
          <ac:picMkLst>
            <pc:docMk/>
            <pc:sldMk cId="2931997580" sldId="521"/>
            <ac:picMk id="5" creationId="{E07F20FA-20F0-F9E4-9D73-380BDE465B30}"/>
          </ac:picMkLst>
        </pc:picChg>
      </pc:sldChg>
      <pc:sldChg chg="add del replId">
        <pc:chgData name="Suraj Chopade" userId="S::suraj.chopade@bostoninstituteofanalytics.org::dcc44ee8-6a65-4538-a5e1-c87e14ca7a61" providerId="AD" clId="Web-{39DB501E-FFF4-78BA-F345-54CE7B5191BB}" dt="2023-10-10T08:51:02.826" v="735"/>
        <pc:sldMkLst>
          <pc:docMk/>
          <pc:sldMk cId="1957087074" sldId="522"/>
        </pc:sldMkLst>
      </pc:sldChg>
    </pc:docChg>
  </pc:docChgLst>
  <pc:docChgLst>
    <pc:chgData name="Suraj Chopade" userId="S::suraj.chopade@bostoninstituteofanalytics.org::dcc44ee8-6a65-4538-a5e1-c87e14ca7a61" providerId="AD" clId="Web-{3235BCD0-721B-23C9-5E6C-8FDFCC2A80B4}"/>
    <pc:docChg chg="addSld delSld modSld sldOrd">
      <pc:chgData name="Suraj Chopade" userId="S::suraj.chopade@bostoninstituteofanalytics.org::dcc44ee8-6a65-4538-a5e1-c87e14ca7a61" providerId="AD" clId="Web-{3235BCD0-721B-23C9-5E6C-8FDFCC2A80B4}" dt="2023-11-25T07:02:50.096" v="216" actId="20577"/>
      <pc:docMkLst>
        <pc:docMk/>
      </pc:docMkLst>
      <pc:sldChg chg="del">
        <pc:chgData name="Suraj Chopade" userId="S::suraj.chopade@bostoninstituteofanalytics.org::dcc44ee8-6a65-4538-a5e1-c87e14ca7a61" providerId="AD" clId="Web-{3235BCD0-721B-23C9-5E6C-8FDFCC2A80B4}" dt="2023-11-25T06:21:57.189" v="71"/>
        <pc:sldMkLst>
          <pc:docMk/>
          <pc:sldMk cId="1033330021" sldId="564"/>
        </pc:sldMkLst>
      </pc:sldChg>
      <pc:sldChg chg="addSp delSp modSp ord">
        <pc:chgData name="Suraj Chopade" userId="S::suraj.chopade@bostoninstituteofanalytics.org::dcc44ee8-6a65-4538-a5e1-c87e14ca7a61" providerId="AD" clId="Web-{3235BCD0-721B-23C9-5E6C-8FDFCC2A80B4}" dt="2023-11-25T06:25:53.884" v="104" actId="1076"/>
        <pc:sldMkLst>
          <pc:docMk/>
          <pc:sldMk cId="823980208" sldId="570"/>
        </pc:sldMkLst>
        <pc:spChg chg="mod">
          <ac:chgData name="Suraj Chopade" userId="S::suraj.chopade@bostoninstituteofanalytics.org::dcc44ee8-6a65-4538-a5e1-c87e14ca7a61" providerId="AD" clId="Web-{3235BCD0-721B-23C9-5E6C-8FDFCC2A80B4}" dt="2023-11-25T06:23:58.818" v="100" actId="1076"/>
          <ac:spMkLst>
            <pc:docMk/>
            <pc:sldMk cId="823980208" sldId="570"/>
            <ac:spMk id="2" creationId="{3E005C49-A9FC-A312-2232-47343A5C3799}"/>
          </ac:spMkLst>
        </pc:spChg>
        <pc:spChg chg="add del">
          <ac:chgData name="Suraj Chopade" userId="S::suraj.chopade@bostoninstituteofanalytics.org::dcc44ee8-6a65-4538-a5e1-c87e14ca7a61" providerId="AD" clId="Web-{3235BCD0-721B-23C9-5E6C-8FDFCC2A80B4}" dt="2023-11-25T06:25:50.618" v="103"/>
          <ac:spMkLst>
            <pc:docMk/>
            <pc:sldMk cId="823980208" sldId="570"/>
            <ac:spMk id="4" creationId="{33CDC633-16C7-66B9-E9FE-60EC29EAE820}"/>
          </ac:spMkLst>
        </pc:spChg>
        <pc:spChg chg="add mod">
          <ac:chgData name="Suraj Chopade" userId="S::suraj.chopade@bostoninstituteofanalytics.org::dcc44ee8-6a65-4538-a5e1-c87e14ca7a61" providerId="AD" clId="Web-{3235BCD0-721B-23C9-5E6C-8FDFCC2A80B4}" dt="2023-11-25T06:25:53.884" v="104" actId="1076"/>
          <ac:spMkLst>
            <pc:docMk/>
            <pc:sldMk cId="823980208" sldId="570"/>
            <ac:spMk id="6" creationId="{3276F45F-D374-0366-2F02-0084D2E9625D}"/>
          </ac:spMkLst>
        </pc:spChg>
        <pc:spChg chg="del">
          <ac:chgData name="Suraj Chopade" userId="S::suraj.chopade@bostoninstituteofanalytics.org::dcc44ee8-6a65-4538-a5e1-c87e14ca7a61" providerId="AD" clId="Web-{3235BCD0-721B-23C9-5E6C-8FDFCC2A80B4}" dt="2023-11-25T06:23:03.582" v="73"/>
          <ac:spMkLst>
            <pc:docMk/>
            <pc:sldMk cId="823980208" sldId="570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3235BCD0-721B-23C9-5E6C-8FDFCC2A80B4}" dt="2023-11-25T06:19:31.857" v="54" actId="1076"/>
        <pc:sldMkLst>
          <pc:docMk/>
          <pc:sldMk cId="3302062515" sldId="578"/>
        </pc:sldMkLst>
        <pc:spChg chg="mod">
          <ac:chgData name="Suraj Chopade" userId="S::suraj.chopade@bostoninstituteofanalytics.org::dcc44ee8-6a65-4538-a5e1-c87e14ca7a61" providerId="AD" clId="Web-{3235BCD0-721B-23C9-5E6C-8FDFCC2A80B4}" dt="2023-11-25T06:19:31.857" v="54" actId="1076"/>
          <ac:spMkLst>
            <pc:docMk/>
            <pc:sldMk cId="3302062515" sldId="578"/>
            <ac:spMk id="2" creationId="{4D69A734-6EB8-891D-24B5-110D170C943B}"/>
          </ac:spMkLst>
        </pc:spChg>
        <pc:spChg chg="mod">
          <ac:chgData name="Suraj Chopade" userId="S::suraj.chopade@bostoninstituteofanalytics.org::dcc44ee8-6a65-4538-a5e1-c87e14ca7a61" providerId="AD" clId="Web-{3235BCD0-721B-23C9-5E6C-8FDFCC2A80B4}" dt="2023-11-25T06:16:22.677" v="3" actId="20577"/>
          <ac:spMkLst>
            <pc:docMk/>
            <pc:sldMk cId="3302062515" sldId="57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3235BCD0-721B-23C9-5E6C-8FDFCC2A80B4}" dt="2023-11-25T06:52:09.699" v="173"/>
        <pc:sldMkLst>
          <pc:docMk/>
          <pc:sldMk cId="1937391028" sldId="598"/>
        </pc:sldMkLst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6:20:16.108" v="66" actId="1076"/>
        <pc:sldMkLst>
          <pc:docMk/>
          <pc:sldMk cId="3393839454" sldId="599"/>
        </pc:sldMkLst>
        <pc:spChg chg="mod">
          <ac:chgData name="Suraj Chopade" userId="S::suraj.chopade@bostoninstituteofanalytics.org::dcc44ee8-6a65-4538-a5e1-c87e14ca7a61" providerId="AD" clId="Web-{3235BCD0-721B-23C9-5E6C-8FDFCC2A80B4}" dt="2023-11-25T06:20:16.108" v="66" actId="1076"/>
          <ac:spMkLst>
            <pc:docMk/>
            <pc:sldMk cId="3393839454" sldId="599"/>
            <ac:spMk id="2" creationId="{4D69A734-6EB8-891D-24B5-110D170C943B}"/>
          </ac:spMkLst>
        </pc:spChg>
      </pc:sldChg>
      <pc:sldChg chg="add replId">
        <pc:chgData name="Suraj Chopade" userId="S::suraj.chopade@bostoninstituteofanalytics.org::dcc44ee8-6a65-4538-a5e1-c87e14ca7a61" providerId="AD" clId="Web-{3235BCD0-721B-23C9-5E6C-8FDFCC2A80B4}" dt="2023-11-25T06:20:22.234" v="67"/>
        <pc:sldMkLst>
          <pc:docMk/>
          <pc:sldMk cId="2874482457" sldId="600"/>
        </pc:sldMkLst>
      </pc:sldChg>
      <pc:sldChg chg="add replId">
        <pc:chgData name="Suraj Chopade" userId="S::suraj.chopade@bostoninstituteofanalytics.org::dcc44ee8-6a65-4538-a5e1-c87e14ca7a61" providerId="AD" clId="Web-{3235BCD0-721B-23C9-5E6C-8FDFCC2A80B4}" dt="2023-11-25T06:21:39.236" v="70"/>
        <pc:sldMkLst>
          <pc:docMk/>
          <pc:sldMk cId="3109033315" sldId="601"/>
        </pc:sldMkLst>
      </pc:sldChg>
      <pc:sldChg chg="add del replId">
        <pc:chgData name="Suraj Chopade" userId="S::suraj.chopade@bostoninstituteofanalytics.org::dcc44ee8-6a65-4538-a5e1-c87e14ca7a61" providerId="AD" clId="Web-{3235BCD0-721B-23C9-5E6C-8FDFCC2A80B4}" dt="2023-11-25T06:21:32.829" v="69"/>
        <pc:sldMkLst>
          <pc:docMk/>
          <pc:sldMk cId="3721235919" sldId="601"/>
        </pc:sldMkLst>
      </pc:sldChg>
      <pc:sldChg chg="addSp delSp modSp add replId">
        <pc:chgData name="Suraj Chopade" userId="S::suraj.chopade@bostoninstituteofanalytics.org::dcc44ee8-6a65-4538-a5e1-c87e14ca7a61" providerId="AD" clId="Web-{3235BCD0-721B-23C9-5E6C-8FDFCC2A80B4}" dt="2023-11-25T06:27:35.871" v="122" actId="20577"/>
        <pc:sldMkLst>
          <pc:docMk/>
          <pc:sldMk cId="2104061897" sldId="602"/>
        </pc:sldMkLst>
        <pc:spChg chg="mod">
          <ac:chgData name="Suraj Chopade" userId="S::suraj.chopade@bostoninstituteofanalytics.org::dcc44ee8-6a65-4538-a5e1-c87e14ca7a61" providerId="AD" clId="Web-{3235BCD0-721B-23C9-5E6C-8FDFCC2A80B4}" dt="2023-11-25T06:27:35.871" v="122" actId="20577"/>
          <ac:spMkLst>
            <pc:docMk/>
            <pc:sldMk cId="2104061897" sldId="602"/>
            <ac:spMk id="2" creationId="{3E005C49-A9FC-A312-2232-47343A5C3799}"/>
          </ac:spMkLst>
        </pc:spChg>
        <pc:spChg chg="add">
          <ac:chgData name="Suraj Chopade" userId="S::suraj.chopade@bostoninstituteofanalytics.org::dcc44ee8-6a65-4538-a5e1-c87e14ca7a61" providerId="AD" clId="Web-{3235BCD0-721B-23C9-5E6C-8FDFCC2A80B4}" dt="2023-11-25T06:26:58.417" v="107"/>
          <ac:spMkLst>
            <pc:docMk/>
            <pc:sldMk cId="2104061897" sldId="602"/>
            <ac:spMk id="4" creationId="{7D4B68BD-E22B-CEEB-E68C-A477C4C78DAE}"/>
          </ac:spMkLst>
        </pc:spChg>
        <pc:spChg chg="del">
          <ac:chgData name="Suraj Chopade" userId="S::suraj.chopade@bostoninstituteofanalytics.org::dcc44ee8-6a65-4538-a5e1-c87e14ca7a61" providerId="AD" clId="Web-{3235BCD0-721B-23C9-5E6C-8FDFCC2A80B4}" dt="2023-11-25T06:26:34.291" v="106"/>
          <ac:spMkLst>
            <pc:docMk/>
            <pc:sldMk cId="2104061897" sldId="602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3235BCD0-721B-23C9-5E6C-8FDFCC2A80B4}" dt="2023-11-25T06:26:29.056" v="105"/>
        <pc:sldMkLst>
          <pc:docMk/>
          <pc:sldMk cId="3648098708" sldId="603"/>
        </pc:sldMkLst>
      </pc:sldChg>
      <pc:sldChg chg="delSp modSp add replId">
        <pc:chgData name="Suraj Chopade" userId="S::suraj.chopade@bostoninstituteofanalytics.org::dcc44ee8-6a65-4538-a5e1-c87e14ca7a61" providerId="AD" clId="Web-{3235BCD0-721B-23C9-5E6C-8FDFCC2A80B4}" dt="2023-11-25T06:30:06.578" v="171" actId="1076"/>
        <pc:sldMkLst>
          <pc:docMk/>
          <pc:sldMk cId="2470055534" sldId="604"/>
        </pc:sldMkLst>
        <pc:spChg chg="mod">
          <ac:chgData name="Suraj Chopade" userId="S::suraj.chopade@bostoninstituteofanalytics.org::dcc44ee8-6a65-4538-a5e1-c87e14ca7a61" providerId="AD" clId="Web-{3235BCD0-721B-23C9-5E6C-8FDFCC2A80B4}" dt="2023-11-25T06:30:06.578" v="171" actId="1076"/>
          <ac:spMkLst>
            <pc:docMk/>
            <pc:sldMk cId="2470055534" sldId="604"/>
            <ac:spMk id="2" creationId="{3E005C49-A9FC-A312-2232-47343A5C3799}"/>
          </ac:spMkLst>
        </pc:spChg>
        <pc:picChg chg="del">
          <ac:chgData name="Suraj Chopade" userId="S::suraj.chopade@bostoninstituteofanalytics.org::dcc44ee8-6a65-4538-a5e1-c87e14ca7a61" providerId="AD" clId="Web-{3235BCD0-721B-23C9-5E6C-8FDFCC2A80B4}" dt="2023-11-25T06:28:23.669" v="124"/>
          <ac:picMkLst>
            <pc:docMk/>
            <pc:sldMk cId="2470055534" sldId="604"/>
            <ac:picMk id="3" creationId="{6EF33E0F-1866-B2A8-6580-37BE681A27A5}"/>
          </ac:picMkLst>
        </pc:picChg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6:56:28.317" v="196" actId="1076"/>
        <pc:sldMkLst>
          <pc:docMk/>
          <pc:sldMk cId="3921366604" sldId="605"/>
        </pc:sldMkLst>
        <pc:spChg chg="mod">
          <ac:chgData name="Suraj Chopade" userId="S::suraj.chopade@bostoninstituteofanalytics.org::dcc44ee8-6a65-4538-a5e1-c87e14ca7a61" providerId="AD" clId="Web-{3235BCD0-721B-23C9-5E6C-8FDFCC2A80B4}" dt="2023-11-25T06:56:28.317" v="196" actId="1076"/>
          <ac:spMkLst>
            <pc:docMk/>
            <pc:sldMk cId="3921366604" sldId="605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3235BCD0-721B-23C9-5E6C-8FDFCC2A80B4}" dt="2023-11-25T06:53:43.233" v="184" actId="20577"/>
          <ac:spMkLst>
            <pc:docMk/>
            <pc:sldMk cId="3921366604" sldId="60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235BCD0-721B-23C9-5E6C-8FDFCC2A80B4}" dt="2023-11-25T07:02:50.096" v="216" actId="20577"/>
        <pc:sldMkLst>
          <pc:docMk/>
          <pc:sldMk cId="3114236970" sldId="606"/>
        </pc:sldMkLst>
        <pc:spChg chg="mod">
          <ac:chgData name="Suraj Chopade" userId="S::suraj.chopade@bostoninstituteofanalytics.org::dcc44ee8-6a65-4538-a5e1-c87e14ca7a61" providerId="AD" clId="Web-{3235BCD0-721B-23C9-5E6C-8FDFCC2A80B4}" dt="2023-11-25T07:02:50.096" v="216" actId="20577"/>
          <ac:spMkLst>
            <pc:docMk/>
            <pc:sldMk cId="3114236970" sldId="606"/>
            <ac:spMk id="2" creationId="{3E005C49-A9FC-A312-2232-47343A5C3799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461D074-1CD4-7D5E-CEA2-63DB3B209737}"/>
    <pc:docChg chg="modSld">
      <pc:chgData name="Suraj Chopade" userId="S::suraj.chopade@bostoninstituteofanalytics.org::dcc44ee8-6a65-4538-a5e1-c87e14ca7a61" providerId="AD" clId="Web-{9461D074-1CD4-7D5E-CEA2-63DB3B209737}" dt="2023-10-09T05:59:41.153" v="1" actId="1076"/>
      <pc:docMkLst>
        <pc:docMk/>
      </pc:docMkLst>
      <pc:sldChg chg="modSp">
        <pc:chgData name="Suraj Chopade" userId="S::suraj.chopade@bostoninstituteofanalytics.org::dcc44ee8-6a65-4538-a5e1-c87e14ca7a61" providerId="AD" clId="Web-{9461D074-1CD4-7D5E-CEA2-63DB3B209737}" dt="2023-10-09T05:59:41.153" v="1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9461D074-1CD4-7D5E-CEA2-63DB3B209737}" dt="2023-10-09T05:59:41.153" v="1" actId="1076"/>
          <ac:picMkLst>
            <pc:docMk/>
            <pc:sldMk cId="1726830" sldId="314"/>
            <ac:picMk id="3" creationId="{04C05F6D-535B-1CDB-D8A2-B023A2342190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E08E5B7E-1FFB-5E1D-1293-C8FADAC46D7F}"/>
    <pc:docChg chg="addSld modSld">
      <pc:chgData name="Suraj Chopade" userId="S::suraj.chopade@bostoninstituteofanalytics.org::dcc44ee8-6a65-4538-a5e1-c87e14ca7a61" providerId="AD" clId="Web-{E08E5B7E-1FFB-5E1D-1293-C8FADAC46D7F}" dt="2023-10-09T11:48:56.108" v="126" actId="1076"/>
      <pc:docMkLst>
        <pc:docMk/>
      </pc:docMkLst>
      <pc:sldChg chg="modSp">
        <pc:chgData name="Suraj Chopade" userId="S::suraj.chopade@bostoninstituteofanalytics.org::dcc44ee8-6a65-4538-a5e1-c87e14ca7a61" providerId="AD" clId="Web-{E08E5B7E-1FFB-5E1D-1293-C8FADAC46D7F}" dt="2023-10-09T11:48:56.108" v="126" actId="1076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E08E5B7E-1FFB-5E1D-1293-C8FADAC46D7F}" dt="2023-10-09T11:48:56.108" v="126" actId="1076"/>
          <ac:spMkLst>
            <pc:docMk/>
            <pc:sldMk cId="2004310942" sldId="497"/>
            <ac:spMk id="2" creationId="{F7761F45-99CF-5094-8BAE-64DDA34139B5}"/>
          </ac:spMkLst>
        </pc:spChg>
      </pc:sldChg>
      <pc:sldChg chg="addSp modSp">
        <pc:chgData name="Suraj Chopade" userId="S::suraj.chopade@bostoninstituteofanalytics.org::dcc44ee8-6a65-4538-a5e1-c87e14ca7a61" providerId="AD" clId="Web-{E08E5B7E-1FFB-5E1D-1293-C8FADAC46D7F}" dt="2023-10-09T11:36:53.491" v="4" actId="1076"/>
        <pc:sldMkLst>
          <pc:docMk/>
          <pc:sldMk cId="988374458" sldId="498"/>
        </pc:sldMkLst>
        <pc:spChg chg="add mod">
          <ac:chgData name="Suraj Chopade" userId="S::suraj.chopade@bostoninstituteofanalytics.org::dcc44ee8-6a65-4538-a5e1-c87e14ca7a61" providerId="AD" clId="Web-{E08E5B7E-1FFB-5E1D-1293-C8FADAC46D7F}" dt="2023-10-09T11:36:53.491" v="4" actId="1076"/>
          <ac:spMkLst>
            <pc:docMk/>
            <pc:sldMk cId="988374458" sldId="498"/>
            <ac:spMk id="3" creationId="{451F4B52-307E-3F91-FDBE-DBEAB6EF88BE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E08E5B7E-1FFB-5E1D-1293-C8FADAC46D7F}" dt="2023-10-09T11:45:26.179" v="94" actId="1076"/>
        <pc:sldMkLst>
          <pc:docMk/>
          <pc:sldMk cId="3625850331" sldId="504"/>
        </pc:sldMkLst>
        <pc:spChg chg="mod">
          <ac:chgData name="Suraj Chopade" userId="S::suraj.chopade@bostoninstituteofanalytics.org::dcc44ee8-6a65-4538-a5e1-c87e14ca7a61" providerId="AD" clId="Web-{E08E5B7E-1FFB-5E1D-1293-C8FADAC46D7F}" dt="2023-10-09T11:44:33.381" v="78" actId="1076"/>
          <ac:spMkLst>
            <pc:docMk/>
            <pc:sldMk cId="3625850331" sldId="50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E08E5B7E-1FFB-5E1D-1293-C8FADAC46D7F}" dt="2023-10-09T11:45:26.179" v="94" actId="1076"/>
          <ac:spMkLst>
            <pc:docMk/>
            <pc:sldMk cId="3625850331" sldId="504"/>
            <ac:spMk id="4" creationId="{AF4686F7-40AD-B2A8-0BA7-225A75A9A590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20.427" v="76"/>
          <ac:spMkLst>
            <pc:docMk/>
            <pc:sldMk cId="3625850331" sldId="50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E08E5B7E-1FFB-5E1D-1293-C8FADAC46D7F}" dt="2023-10-09T11:45:38.101" v="96" actId="20577"/>
        <pc:sldMkLst>
          <pc:docMk/>
          <pc:sldMk cId="3589145878" sldId="505"/>
        </pc:sldMkLst>
        <pc:spChg chg="mod">
          <ac:chgData name="Suraj Chopade" userId="S::suraj.chopade@bostoninstituteofanalytics.org::dcc44ee8-6a65-4538-a5e1-c87e14ca7a61" providerId="AD" clId="Web-{E08E5B7E-1FFB-5E1D-1293-C8FADAC46D7F}" dt="2023-10-09T11:45:38.101" v="96" actId="20577"/>
          <ac:spMkLst>
            <pc:docMk/>
            <pc:sldMk cId="3589145878" sldId="505"/>
            <ac:spMk id="2" creationId="{F7761F45-99CF-5094-8BAE-64DDA34139B5}"/>
          </ac:spMkLst>
        </pc:spChg>
        <pc:spChg chg="add">
          <ac:chgData name="Suraj Chopade" userId="S::suraj.chopade@bostoninstituteofanalytics.org::dcc44ee8-6a65-4538-a5e1-c87e14ca7a61" providerId="AD" clId="Web-{E08E5B7E-1FFB-5E1D-1293-C8FADAC46D7F}" dt="2023-10-09T11:45:34.711" v="95"/>
          <ac:spMkLst>
            <pc:docMk/>
            <pc:sldMk cId="3589145878" sldId="505"/>
            <ac:spMk id="4" creationId="{996E9162-58A7-7FB9-2460-53CABA3C6971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44.568" v="82"/>
          <ac:spMkLst>
            <pc:docMk/>
            <pc:sldMk cId="3589145878" sldId="50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E08E5B7E-1FFB-5E1D-1293-C8FADAC46D7F}" dt="2023-10-09T11:48:16.372" v="121"/>
        <pc:sldMkLst>
          <pc:docMk/>
          <pc:sldMk cId="1923082277" sldId="506"/>
        </pc:sldMkLst>
        <pc:spChg chg="mod">
          <ac:chgData name="Suraj Chopade" userId="S::suraj.chopade@bostoninstituteofanalytics.org::dcc44ee8-6a65-4538-a5e1-c87e14ca7a61" providerId="AD" clId="Web-{E08E5B7E-1FFB-5E1D-1293-C8FADAC46D7F}" dt="2023-10-09T11:47:57.606" v="117" actId="1076"/>
          <ac:spMkLst>
            <pc:docMk/>
            <pc:sldMk cId="1923082277" sldId="50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E08E5B7E-1FFB-5E1D-1293-C8FADAC46D7F}" dt="2023-10-09T11:47:14.964" v="109" actId="1076"/>
          <ac:spMkLst>
            <pc:docMk/>
            <pc:sldMk cId="1923082277" sldId="506"/>
            <ac:spMk id="4" creationId="{996E9162-58A7-7FB9-2460-53CABA3C697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BD0072F-18CE-6560-9BA2-5B0ADD68F103}"/>
    <pc:docChg chg="modSld">
      <pc:chgData name="Suraj Chopade" userId="S::suraj.chopade@bostoninstituteofanalytics.org::dcc44ee8-6a65-4538-a5e1-c87e14ca7a61" providerId="AD" clId="Web-{1BD0072F-18CE-6560-9BA2-5B0ADD68F103}" dt="2023-10-30T05:29:38.380" v="5" actId="20577"/>
      <pc:docMkLst>
        <pc:docMk/>
      </pc:docMkLst>
      <pc:sldChg chg="modSp">
        <pc:chgData name="Suraj Chopade" userId="S::suraj.chopade@bostoninstituteofanalytics.org::dcc44ee8-6a65-4538-a5e1-c87e14ca7a61" providerId="AD" clId="Web-{1BD0072F-18CE-6560-9BA2-5B0ADD68F103}" dt="2023-10-30T05:29:38.380" v="5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BD0072F-18CE-6560-9BA2-5B0ADD68F103}" dt="2023-10-30T05:29:38.380" v="5" actId="20577"/>
          <ac:spMkLst>
            <pc:docMk/>
            <pc:sldMk cId="778114113" sldId="560"/>
            <ac:spMk id="2" creationId="{E401CF50-7ED4-E6A1-4F40-048F35EC41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FCF80B8-2E87-D466-BAB8-9A9FB9185716}"/>
    <pc:docChg chg="addSld delSld modSld sldOrd">
      <pc:chgData name="Suraj Chopade" userId="S::suraj.chopade@bostoninstituteofanalytics.org::dcc44ee8-6a65-4538-a5e1-c87e14ca7a61" providerId="AD" clId="Web-{6FCF80B8-2E87-D466-BAB8-9A9FB9185716}" dt="2023-10-19T05:15:18.839" v="1028" actId="1076"/>
      <pc:docMkLst>
        <pc:docMk/>
      </pc:docMkLst>
      <pc:sldChg chg="modSp">
        <pc:chgData name="Suraj Chopade" userId="S::suraj.chopade@bostoninstituteofanalytics.org::dcc44ee8-6a65-4538-a5e1-c87e14ca7a61" providerId="AD" clId="Web-{6FCF80B8-2E87-D466-BAB8-9A9FB9185716}" dt="2023-10-18T13:01:06.178" v="68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6FCF80B8-2E87-D466-BAB8-9A9FB9185716}" dt="2023-10-18T13:01:06.178" v="68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41:57.397" v="516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6FCF80B8-2E87-D466-BAB8-9A9FB9185716}" dt="2023-10-18T11:18:37.874" v="31" actId="1076"/>
        <pc:sldMkLst>
          <pc:docMk/>
          <pc:sldMk cId="732944169" sldId="561"/>
        </pc:sldMkLst>
        <pc:spChg chg="mod">
          <ac:chgData name="Suraj Chopade" userId="S::suraj.chopade@bostoninstituteofanalytics.org::dcc44ee8-6a65-4538-a5e1-c87e14ca7a61" providerId="AD" clId="Web-{6FCF80B8-2E87-D466-BAB8-9A9FB9185716}" dt="2023-10-18T11:18:37.874" v="31" actId="1076"/>
          <ac:spMkLst>
            <pc:docMk/>
            <pc:sldMk cId="732944169" sldId="56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17:58.029" v="10" actId="1076"/>
          <ac:spMkLst>
            <pc:docMk/>
            <pc:sldMk cId="732944169" sldId="561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00:06.223" v="684"/>
        <pc:sldMkLst>
          <pc:docMk/>
          <pc:sldMk cId="3420954616" sldId="562"/>
        </pc:sldMkLst>
        <pc:spChg chg="del">
          <ac:chgData name="Suraj Chopade" userId="S::suraj.chopade@bostoninstituteofanalytics.org::dcc44ee8-6a65-4538-a5e1-c87e14ca7a61" providerId="AD" clId="Web-{6FCF80B8-2E87-D466-BAB8-9A9FB9185716}" dt="2023-10-18T11:21:45.207" v="33"/>
          <ac:spMkLst>
            <pc:docMk/>
            <pc:sldMk cId="3420954616" sldId="562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2:47.287" v="45" actId="1076"/>
          <ac:spMkLst>
            <pc:docMk/>
            <pc:sldMk cId="3420954616" sldId="562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3:00:06.223" v="684"/>
          <ac:picMkLst>
            <pc:docMk/>
            <pc:sldMk cId="3420954616" sldId="562"/>
            <ac:picMk id="3" creationId="{263B0A9F-6A03-FEFD-1330-CD9FC1861E9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25:17.806" v="83" actId="20577"/>
        <pc:sldMkLst>
          <pc:docMk/>
          <pc:sldMk cId="2576386876" sldId="563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1:25:17.806" v="83" actId="20577"/>
          <ac:spMkLst>
            <pc:docMk/>
            <pc:sldMk cId="2576386876" sldId="563"/>
            <ac:spMk id="2" creationId="{9D11F6BA-317C-70C0-088F-5E166E62D0E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3:17.006" v="55" actId="20577"/>
          <ac:spMkLst>
            <pc:docMk/>
            <pc:sldMk cId="2576386876" sldId="56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23:02.553" v="47"/>
          <ac:picMkLst>
            <pc:docMk/>
            <pc:sldMk cId="2576386876" sldId="563"/>
            <ac:picMk id="3" creationId="{263B0A9F-6A03-FEFD-1330-CD9FC1861E90}"/>
          </ac:picMkLst>
        </pc:picChg>
      </pc:sldChg>
      <pc:sldChg chg="modSp add replId">
        <pc:chgData name="Suraj Chopade" userId="S::suraj.chopade@bostoninstituteofanalytics.org::dcc44ee8-6a65-4538-a5e1-c87e14ca7a61" providerId="AD" clId="Web-{6FCF80B8-2E87-D466-BAB8-9A9FB9185716}" dt="2023-10-18T11:28:06.842" v="110" actId="20577"/>
        <pc:sldMkLst>
          <pc:docMk/>
          <pc:sldMk cId="1033330021" sldId="564"/>
        </pc:sldMkLst>
        <pc:spChg chg="mod">
          <ac:chgData name="Suraj Chopade" userId="S::suraj.chopade@bostoninstituteofanalytics.org::dcc44ee8-6a65-4538-a5e1-c87e14ca7a61" providerId="AD" clId="Web-{6FCF80B8-2E87-D466-BAB8-9A9FB9185716}" dt="2023-10-18T11:28:06.842" v="110" actId="20577"/>
          <ac:spMkLst>
            <pc:docMk/>
            <pc:sldMk cId="1033330021" sldId="564"/>
            <ac:spMk id="2" creationId="{9D11F6BA-317C-70C0-088F-5E166E62D0E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27:18.247" v="92" actId="1076"/>
          <ac:spMkLst>
            <pc:docMk/>
            <pc:sldMk cId="1033330021" sldId="56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30:46.284" v="125" actId="1076"/>
        <pc:sldMkLst>
          <pc:docMk/>
          <pc:sldMk cId="2492491310" sldId="565"/>
        </pc:sldMkLst>
        <pc:spChg chg="del">
          <ac:chgData name="Suraj Chopade" userId="S::suraj.chopade@bostoninstituteofanalytics.org::dcc44ee8-6a65-4538-a5e1-c87e14ca7a61" providerId="AD" clId="Web-{6FCF80B8-2E87-D466-BAB8-9A9FB9185716}" dt="2023-10-18T11:29:49.767" v="112"/>
          <ac:spMkLst>
            <pc:docMk/>
            <pc:sldMk cId="2492491310" sldId="565"/>
            <ac:spMk id="2" creationId="{9D11F6BA-317C-70C0-088F-5E166E62D0E2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1:30:46.284" v="125" actId="1076"/>
          <ac:picMkLst>
            <pc:docMk/>
            <pc:sldMk cId="2492491310" sldId="565"/>
            <ac:picMk id="3" creationId="{65956B0C-66CB-171C-23E1-F5681CD5CF5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33:05.053" v="135" actId="1076"/>
        <pc:sldMkLst>
          <pc:docMk/>
          <pc:sldMk cId="2751324548" sldId="566"/>
        </pc:sldMkLst>
        <pc:spChg chg="del">
          <ac:chgData name="Suraj Chopade" userId="S::suraj.chopade@bostoninstituteofanalytics.org::dcc44ee8-6a65-4538-a5e1-c87e14ca7a61" providerId="AD" clId="Web-{6FCF80B8-2E87-D466-BAB8-9A9FB9185716}" dt="2023-10-18T11:32:28.755" v="127"/>
          <ac:spMkLst>
            <pc:docMk/>
            <pc:sldMk cId="2751324548" sldId="566"/>
            <ac:spMk id="2" creationId="{9D11F6BA-317C-70C0-088F-5E166E62D0E2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1:33:05.053" v="135" actId="1076"/>
          <ac:picMkLst>
            <pc:docMk/>
            <pc:sldMk cId="2751324548" sldId="566"/>
            <ac:picMk id="3" creationId="{4D653EDF-F9F6-5310-177C-09E81B68E78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49:03.520" v="906" actId="1076"/>
        <pc:sldMkLst>
          <pc:docMk/>
          <pc:sldMk cId="1693678871" sldId="567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3:49:03.520" v="906" actId="1076"/>
          <ac:spMkLst>
            <pc:docMk/>
            <pc:sldMk cId="1693678871" sldId="567"/>
            <ac:spMk id="2" creationId="{3B5344B7-33A9-F5B3-3B1A-7375F83FBAAE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33:10.335" v="137"/>
          <ac:picMkLst>
            <pc:docMk/>
            <pc:sldMk cId="1693678871" sldId="567"/>
            <ac:picMk id="3" creationId="{65956B0C-66CB-171C-23E1-F5681CD5CF58}"/>
          </ac:picMkLst>
        </pc:picChg>
        <pc:picChg chg="add del mod">
          <ac:chgData name="Suraj Chopade" userId="S::suraj.chopade@bostoninstituteofanalytics.org::dcc44ee8-6a65-4538-a5e1-c87e14ca7a61" providerId="AD" clId="Web-{6FCF80B8-2E87-D466-BAB8-9A9FB9185716}" dt="2023-10-18T13:48:41.300" v="897"/>
          <ac:picMkLst>
            <pc:docMk/>
            <pc:sldMk cId="1693678871" sldId="567"/>
            <ac:picMk id="4" creationId="{2B4CEE80-E741-AE62-89FA-DDC4515D85E7}"/>
          </ac:picMkLst>
        </pc:picChg>
      </pc:sldChg>
      <pc:sldChg chg="delSp modSp add ord replId">
        <pc:chgData name="Suraj Chopade" userId="S::suraj.chopade@bostoninstituteofanalytics.org::dcc44ee8-6a65-4538-a5e1-c87e14ca7a61" providerId="AD" clId="Web-{6FCF80B8-2E87-D466-BAB8-9A9FB9185716}" dt="2023-10-18T13:42:07.790" v="894"/>
        <pc:sldMkLst>
          <pc:docMk/>
          <pc:sldMk cId="3751360730" sldId="568"/>
        </pc:sldMkLst>
        <pc:spChg chg="mod">
          <ac:chgData name="Suraj Chopade" userId="S::suraj.chopade@bostoninstituteofanalytics.org::dcc44ee8-6a65-4538-a5e1-c87e14ca7a61" providerId="AD" clId="Web-{6FCF80B8-2E87-D466-BAB8-9A9FB9185716}" dt="2023-10-18T11:37:44.904" v="197" actId="1076"/>
          <ac:spMkLst>
            <pc:docMk/>
            <pc:sldMk cId="3751360730" sldId="568"/>
            <ac:spMk id="2" creationId="{3B5344B7-33A9-F5B3-3B1A-7375F83FBAAE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36:08.152" v="164" actId="20577"/>
          <ac:spMkLst>
            <pc:docMk/>
            <pc:sldMk cId="3751360730" sldId="56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36:10.464" v="165"/>
          <ac:picMkLst>
            <pc:docMk/>
            <pc:sldMk cId="3751360730" sldId="568"/>
            <ac:picMk id="4" creationId="{2B4CEE80-E741-AE62-89FA-DDC4515D85E7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FCF80B8-2E87-D466-BAB8-9A9FB9185716}" dt="2023-10-18T13:42:07.790" v="893"/>
        <pc:sldMkLst>
          <pc:docMk/>
          <pc:sldMk cId="2165430697" sldId="569"/>
        </pc:sldMkLst>
        <pc:spChg chg="del">
          <ac:chgData name="Suraj Chopade" userId="S::suraj.chopade@bostoninstituteofanalytics.org::dcc44ee8-6a65-4538-a5e1-c87e14ca7a61" providerId="AD" clId="Web-{6FCF80B8-2E87-D466-BAB8-9A9FB9185716}" dt="2023-10-18T11:37:53.608" v="199"/>
          <ac:spMkLst>
            <pc:docMk/>
            <pc:sldMk cId="2165430697" sldId="569"/>
            <ac:spMk id="2" creationId="{3B5344B7-33A9-F5B3-3B1A-7375F83FBAAE}"/>
          </ac:spMkLst>
        </pc:spChg>
        <pc:picChg chg="add mod modCrop">
          <ac:chgData name="Suraj Chopade" userId="S::suraj.chopade@bostoninstituteofanalytics.org::dcc44ee8-6a65-4538-a5e1-c87e14ca7a61" providerId="AD" clId="Web-{6FCF80B8-2E87-D466-BAB8-9A9FB9185716}" dt="2023-10-18T12:58:47.111" v="677"/>
          <ac:picMkLst>
            <pc:docMk/>
            <pc:sldMk cId="2165430697" sldId="569"/>
            <ac:picMk id="3" creationId="{A033A42A-887E-DA61-2F03-8227849AF271}"/>
          </ac:picMkLst>
        </pc:picChg>
        <pc:picChg chg="add mod modCrop">
          <ac:chgData name="Suraj Chopade" userId="S::suraj.chopade@bostoninstituteofanalytics.org::dcc44ee8-6a65-4538-a5e1-c87e14ca7a61" providerId="AD" clId="Web-{6FCF80B8-2E87-D466-BAB8-9A9FB9185716}" dt="2023-10-18T12:59:06.987" v="681" actId="1076"/>
          <ac:picMkLst>
            <pc:docMk/>
            <pc:sldMk cId="2165430697" sldId="569"/>
            <ac:picMk id="4" creationId="{75E2C5B2-9ABB-8865-AFDF-77C241F50AB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1:50:24.768" v="258" actId="1076"/>
        <pc:sldMkLst>
          <pc:docMk/>
          <pc:sldMk cId="823980208" sldId="570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1:50:24.768" v="258" actId="1076"/>
          <ac:spMkLst>
            <pc:docMk/>
            <pc:sldMk cId="823980208" sldId="570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1:49:12.438" v="232" actId="1076"/>
          <ac:spMkLst>
            <pc:docMk/>
            <pc:sldMk cId="823980208" sldId="57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1:49:14.454" v="234"/>
          <ac:picMkLst>
            <pc:docMk/>
            <pc:sldMk cId="823980208" sldId="570"/>
            <ac:picMk id="3" creationId="{A033A42A-887E-DA61-2F03-8227849AF271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1:49:14.454" v="233"/>
          <ac:picMkLst>
            <pc:docMk/>
            <pc:sldMk cId="823980208" sldId="570"/>
            <ac:picMk id="4" creationId="{75E2C5B2-9ABB-8865-AFDF-77C241F50AB7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24:52.309" v="738" actId="1076"/>
        <pc:sldMkLst>
          <pc:docMk/>
          <pc:sldMk cId="2140182260" sldId="571"/>
        </pc:sldMkLst>
        <pc:spChg chg="mod">
          <ac:chgData name="Suraj Chopade" userId="S::suraj.chopade@bostoninstituteofanalytics.org::dcc44ee8-6a65-4538-a5e1-c87e14ca7a61" providerId="AD" clId="Web-{6FCF80B8-2E87-D466-BAB8-9A9FB9185716}" dt="2023-10-18T13:24:47.794" v="737" actId="1076"/>
          <ac:spMkLst>
            <pc:docMk/>
            <pc:sldMk cId="2140182260" sldId="571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4:52.309" v="738" actId="1076"/>
          <ac:picMkLst>
            <pc:docMk/>
            <pc:sldMk cId="2140182260" sldId="571"/>
            <ac:picMk id="3" creationId="{C15189B3-5EEA-7775-6253-401379070B26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28:07.346" v="767" actId="1076"/>
        <pc:sldMkLst>
          <pc:docMk/>
          <pc:sldMk cId="183237197" sldId="572"/>
        </pc:sldMkLst>
        <pc:spChg chg="mod">
          <ac:chgData name="Suraj Chopade" userId="S::suraj.chopade@bostoninstituteofanalytics.org::dcc44ee8-6a65-4538-a5e1-c87e14ca7a61" providerId="AD" clId="Web-{6FCF80B8-2E87-D466-BAB8-9A9FB9185716}" dt="2023-10-18T13:27:59.549" v="764" actId="1076"/>
          <ac:spMkLst>
            <pc:docMk/>
            <pc:sldMk cId="183237197" sldId="572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8:07.346" v="767" actId="1076"/>
          <ac:picMkLst>
            <pc:docMk/>
            <pc:sldMk cId="183237197" sldId="572"/>
            <ac:picMk id="3" creationId="{9802A98C-8AE4-A56D-8605-149A6E401FFB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FCF80B8-2E87-D466-BAB8-9A9FB9185716}" dt="2023-10-18T13:30:17.818" v="788" actId="1076"/>
        <pc:sldMkLst>
          <pc:docMk/>
          <pc:sldMk cId="3735367486" sldId="573"/>
        </pc:sldMkLst>
        <pc:spChg chg="mod">
          <ac:chgData name="Suraj Chopade" userId="S::suraj.chopade@bostoninstituteofanalytics.org::dcc44ee8-6a65-4538-a5e1-c87e14ca7a61" providerId="AD" clId="Web-{6FCF80B8-2E87-D466-BAB8-9A9FB9185716}" dt="2023-10-18T13:03:09.618" v="716" actId="20577"/>
          <ac:spMkLst>
            <pc:docMk/>
            <pc:sldMk cId="3735367486" sldId="573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30:17.818" v="788" actId="1076"/>
          <ac:picMkLst>
            <pc:docMk/>
            <pc:sldMk cId="3735367486" sldId="573"/>
            <ac:picMk id="3" creationId="{6EF33E0F-1866-B2A8-6580-37BE681A27A5}"/>
          </ac:picMkLst>
        </pc:picChg>
      </pc:sldChg>
      <pc:sldChg chg="modSp add replId">
        <pc:chgData name="Suraj Chopade" userId="S::suraj.chopade@bostoninstituteofanalytics.org::dcc44ee8-6a65-4538-a5e1-c87e14ca7a61" providerId="AD" clId="Web-{6FCF80B8-2E87-D466-BAB8-9A9FB9185716}" dt="2023-10-18T12:06:28.919" v="336" actId="1076"/>
        <pc:sldMkLst>
          <pc:docMk/>
          <pc:sldMk cId="3937452305" sldId="574"/>
        </pc:sldMkLst>
        <pc:spChg chg="mod">
          <ac:chgData name="Suraj Chopade" userId="S::suraj.chopade@bostoninstituteofanalytics.org::dcc44ee8-6a65-4538-a5e1-c87e14ca7a61" providerId="AD" clId="Web-{6FCF80B8-2E87-D466-BAB8-9A9FB9185716}" dt="2023-10-18T12:06:28.919" v="336" actId="1076"/>
          <ac:spMkLst>
            <pc:docMk/>
            <pc:sldMk cId="3937452305" sldId="574"/>
            <ac:spMk id="2" creationId="{3E005C49-A9FC-A312-2232-47343A5C3799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05:32.542" v="308" actId="20577"/>
          <ac:spMkLst>
            <pc:docMk/>
            <pc:sldMk cId="3937452305" sldId="574"/>
            <ac:spMk id="9" creationId="{2FDADD92-4E39-7713-520E-D88B1D53A255}"/>
          </ac:spMkLst>
        </pc:spChg>
      </pc:sldChg>
      <pc:sldChg chg="addSp delSp modSp add del replId">
        <pc:chgData name="Suraj Chopade" userId="S::suraj.chopade@bostoninstituteofanalytics.org::dcc44ee8-6a65-4538-a5e1-c87e14ca7a61" providerId="AD" clId="Web-{6FCF80B8-2E87-D466-BAB8-9A9FB9185716}" dt="2023-10-18T13:05:04.450" v="717" actId="1076"/>
        <pc:sldMkLst>
          <pc:docMk/>
          <pc:sldMk cId="952871154" sldId="575"/>
        </pc:sldMkLst>
        <pc:spChg chg="mod">
          <ac:chgData name="Suraj Chopade" userId="S::suraj.chopade@bostoninstituteofanalytics.org::dcc44ee8-6a65-4538-a5e1-c87e14ca7a61" providerId="AD" clId="Web-{6FCF80B8-2E87-D466-BAB8-9A9FB9185716}" dt="2023-10-18T12:24:09.275" v="358" actId="1076"/>
          <ac:spMkLst>
            <pc:docMk/>
            <pc:sldMk cId="952871154" sldId="57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05:04.450" v="717" actId="1076"/>
          <ac:picMkLst>
            <pc:docMk/>
            <pc:sldMk cId="952871154" sldId="575"/>
            <ac:picMk id="2" creationId="{7EA8F0E2-6442-7D81-D93A-E404E81303E0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2:07:52.890" v="344"/>
          <ac:picMkLst>
            <pc:docMk/>
            <pc:sldMk cId="952871154" sldId="575"/>
            <ac:picMk id="3" creationId="{4D653EDF-F9F6-5310-177C-09E81B68E785}"/>
          </ac:picMkLst>
        </pc:picChg>
      </pc:sldChg>
      <pc:sldChg chg="modSp add del replId">
        <pc:chgData name="Suraj Chopade" userId="S::suraj.chopade@bostoninstituteofanalytics.org::dcc44ee8-6a65-4538-a5e1-c87e14ca7a61" providerId="AD" clId="Web-{6FCF80B8-2E87-D466-BAB8-9A9FB9185716}" dt="2023-10-18T12:07:24.295" v="340"/>
        <pc:sldMkLst>
          <pc:docMk/>
          <pc:sldMk cId="1443289483" sldId="575"/>
        </pc:sldMkLst>
        <pc:spChg chg="mod">
          <ac:chgData name="Suraj Chopade" userId="S::suraj.chopade@bostoninstituteofanalytics.org::dcc44ee8-6a65-4538-a5e1-c87e14ca7a61" providerId="AD" clId="Web-{6FCF80B8-2E87-D466-BAB8-9A9FB9185716}" dt="2023-10-18T12:07:12.686" v="339" actId="20577"/>
          <ac:spMkLst>
            <pc:docMk/>
            <pc:sldMk cId="1443289483" sldId="575"/>
            <ac:spMk id="2" creationId="{3E005C49-A9FC-A312-2232-47343A5C3799}"/>
          </ac:spMkLst>
        </pc:spChg>
      </pc:sldChg>
      <pc:sldChg chg="delSp add del replId">
        <pc:chgData name="Suraj Chopade" userId="S::suraj.chopade@bostoninstituteofanalytics.org::dcc44ee8-6a65-4538-a5e1-c87e14ca7a61" providerId="AD" clId="Web-{6FCF80B8-2E87-D466-BAB8-9A9FB9185716}" dt="2023-10-18T12:41:32.350" v="515"/>
        <pc:sldMkLst>
          <pc:docMk/>
          <pc:sldMk cId="1269630966" sldId="576"/>
        </pc:sldMkLst>
        <pc:picChg chg="del">
          <ac:chgData name="Suraj Chopade" userId="S::suraj.chopade@bostoninstituteofanalytics.org::dcc44ee8-6a65-4538-a5e1-c87e14ca7a61" providerId="AD" clId="Web-{6FCF80B8-2E87-D466-BAB8-9A9FB9185716}" dt="2023-10-18T12:24:21.447" v="360"/>
          <ac:picMkLst>
            <pc:docMk/>
            <pc:sldMk cId="1269630966" sldId="576"/>
            <ac:picMk id="3" creationId="{65956B0C-66CB-171C-23E1-F5681CD5CF58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2:23:57.947" v="357"/>
        <pc:sldMkLst>
          <pc:docMk/>
          <pc:sldMk cId="2666127384" sldId="576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2:35:09.558" v="436"/>
        <pc:sldMkLst>
          <pc:docMk/>
          <pc:sldMk cId="815452491" sldId="577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35:09.558" v="436"/>
          <ac:spMkLst>
            <pc:docMk/>
            <pc:sldMk cId="815452491" sldId="577"/>
            <ac:spMk id="2" creationId="{A4D66BD1-F13E-9547-220F-ECB4B6616EC8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32:49.242" v="396" actId="1076"/>
          <ac:spMkLst>
            <pc:docMk/>
            <pc:sldMk cId="815452491" sldId="57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2:31:20.365" v="362"/>
          <ac:picMkLst>
            <pc:docMk/>
            <pc:sldMk cId="815452491" sldId="577"/>
            <ac:picMk id="3" creationId="{4D653EDF-F9F6-5310-177C-09E81B68E78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2:41:03.333" v="514" actId="1076"/>
        <pc:sldMkLst>
          <pc:docMk/>
          <pc:sldMk cId="3302062515" sldId="578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40:44.458" v="507" actId="20577"/>
          <ac:spMkLst>
            <pc:docMk/>
            <pc:sldMk cId="3302062515" sldId="578"/>
            <ac:spMk id="2" creationId="{4D69A734-6EB8-891D-24B5-110D170C943B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41:03.333" v="514" actId="1076"/>
          <ac:spMkLst>
            <pc:docMk/>
            <pc:sldMk cId="3302062515" sldId="57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FCF80B8-2E87-D466-BAB8-9A9FB9185716}" dt="2023-10-18T12:37:49.594" v="438"/>
          <ac:picMkLst>
            <pc:docMk/>
            <pc:sldMk cId="3302062515" sldId="578"/>
            <ac:picMk id="3" creationId="{263B0A9F-6A03-FEFD-1330-CD9FC1861E9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9T05:09:29.890" v="969" actId="20577"/>
        <pc:sldMkLst>
          <pc:docMk/>
          <pc:sldMk cId="959720388" sldId="579"/>
        </pc:sldMkLst>
        <pc:spChg chg="del">
          <ac:chgData name="Suraj Chopade" userId="S::suraj.chopade@bostoninstituteofanalytics.org::dcc44ee8-6a65-4538-a5e1-c87e14ca7a61" providerId="AD" clId="Web-{6FCF80B8-2E87-D466-BAB8-9A9FB9185716}" dt="2023-10-18T12:46:44.764" v="518"/>
          <ac:spMkLst>
            <pc:docMk/>
            <pc:sldMk cId="959720388" sldId="579"/>
            <ac:spMk id="2" creationId="{3E005C49-A9FC-A312-2232-47343A5C3799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09:29.890" v="969" actId="20577"/>
          <ac:spMkLst>
            <pc:docMk/>
            <pc:sldMk cId="959720388" sldId="579"/>
            <ac:spMk id="6" creationId="{D85658CC-AB60-F454-617B-420A37465D9F}"/>
          </ac:spMkLst>
        </pc:spChg>
        <pc:picChg chg="add del mod">
          <ac:chgData name="Suraj Chopade" userId="S::suraj.chopade@bostoninstituteofanalytics.org::dcc44ee8-6a65-4538-a5e1-c87e14ca7a61" providerId="AD" clId="Web-{6FCF80B8-2E87-D466-BAB8-9A9FB9185716}" dt="2023-10-18T12:47:04.952" v="522"/>
          <ac:picMkLst>
            <pc:docMk/>
            <pc:sldMk cId="959720388" sldId="579"/>
            <ac:picMk id="3" creationId="{6C74CF9E-8357-C819-8199-ED42EBF63ED6}"/>
          </ac:picMkLst>
        </pc:picChg>
        <pc:picChg chg="add del mod">
          <ac:chgData name="Suraj Chopade" userId="S::suraj.chopade@bostoninstituteofanalytics.org::dcc44ee8-6a65-4538-a5e1-c87e14ca7a61" providerId="AD" clId="Web-{6FCF80B8-2E87-D466-BAB8-9A9FB9185716}" dt="2023-10-18T12:47:21.328" v="526"/>
          <ac:picMkLst>
            <pc:docMk/>
            <pc:sldMk cId="959720388" sldId="579"/>
            <ac:picMk id="4" creationId="{2B7A157C-14D7-22EC-0C2B-08382980A739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9T05:09:22.921" v="966" actId="1076"/>
          <ac:picMkLst>
            <pc:docMk/>
            <pc:sldMk cId="959720388" sldId="579"/>
            <ac:picMk id="5" creationId="{C26F840D-E3C4-84D4-DE12-9D2A149359FB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2:46:47.530" v="520"/>
        <pc:sldMkLst>
          <pc:docMk/>
          <pc:sldMk cId="543230616" sldId="580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0:26.005" v="718"/>
        <pc:sldMkLst>
          <pc:docMk/>
          <pc:sldMk cId="2243320339" sldId="580"/>
        </pc:sldMkLst>
        <pc:spChg chg="add mod">
          <ac:chgData name="Suraj Chopade" userId="S::suraj.chopade@bostoninstituteofanalytics.org::dcc44ee8-6a65-4538-a5e1-c87e14ca7a61" providerId="AD" clId="Web-{6FCF80B8-2E87-D466-BAB8-9A9FB9185716}" dt="2023-10-18T12:54:08.542" v="622" actId="14100"/>
          <ac:spMkLst>
            <pc:docMk/>
            <pc:sldMk cId="2243320339" sldId="580"/>
            <ac:spMk id="3" creationId="{EBA9FF6D-252F-04F9-67E1-C14B5D02098D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4:34.839" v="629" actId="14100"/>
          <ac:spMkLst>
            <pc:docMk/>
            <pc:sldMk cId="2243320339" sldId="580"/>
            <ac:spMk id="4" creationId="{EC68741F-A3E5-DDC2-16AE-943086CD4B38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8T12:57:00.437" v="666" actId="1076"/>
          <ac:spMkLst>
            <pc:docMk/>
            <pc:sldMk cId="2243320339" sldId="580"/>
            <ac:spMk id="6" creationId="{D85658CC-AB60-F454-617B-420A37465D9F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4:25.495" v="627" actId="14100"/>
          <ac:spMkLst>
            <pc:docMk/>
            <pc:sldMk cId="2243320339" sldId="580"/>
            <ac:spMk id="7" creationId="{893966B7-C0DC-209C-A6EC-7B491F0B8610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27.094" v="670" actId="1076"/>
          <ac:spMkLst>
            <pc:docMk/>
            <pc:sldMk cId="2243320339" sldId="580"/>
            <ac:spMk id="10" creationId="{B3783414-7B11-32E1-F38B-969D1D5CF810}"/>
          </ac:spMkLst>
        </pc:spChg>
        <pc:spChg chg="add del">
          <ac:chgData name="Suraj Chopade" userId="S::suraj.chopade@bostoninstituteofanalytics.org::dcc44ee8-6a65-4538-a5e1-c87e14ca7a61" providerId="AD" clId="Web-{6FCF80B8-2E87-D466-BAB8-9A9FB9185716}" dt="2023-10-18T12:55:44.075" v="646"/>
          <ac:spMkLst>
            <pc:docMk/>
            <pc:sldMk cId="2243320339" sldId="580"/>
            <ac:spMk id="11" creationId="{76848A23-AB11-8B29-4E26-BF9D0B00FBA1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34.750" v="672" actId="1076"/>
          <ac:spMkLst>
            <pc:docMk/>
            <pc:sldMk cId="2243320339" sldId="580"/>
            <ac:spMk id="12" creationId="{E0D96DD5-2EDA-5BEE-7B00-58B925ABFCE5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8T12:57:43.157" v="674" actId="1076"/>
          <ac:spMkLst>
            <pc:docMk/>
            <pc:sldMk cId="2243320339" sldId="580"/>
            <ac:spMk id="13" creationId="{9DEC9415-49DE-BD51-23AE-1E1A67ADC8F9}"/>
          </ac:spMkLst>
        </pc:spChg>
        <pc:grpChg chg="add mod ord">
          <ac:chgData name="Suraj Chopade" userId="S::suraj.chopade@bostoninstituteofanalytics.org::dcc44ee8-6a65-4538-a5e1-c87e14ca7a61" providerId="AD" clId="Web-{6FCF80B8-2E87-D466-BAB8-9A9FB9185716}" dt="2023-10-18T13:20:26.005" v="718"/>
          <ac:grpSpMkLst>
            <pc:docMk/>
            <pc:sldMk cId="2243320339" sldId="580"/>
            <ac:grpSpMk id="14" creationId="{A5EAA8F7-D9FD-F381-D25C-20CCACA7563C}"/>
          </ac:grpSpMkLst>
        </pc:grpChg>
        <pc:picChg chg="add mod">
          <ac:chgData name="Suraj Chopade" userId="S::suraj.chopade@bostoninstituteofanalytics.org::dcc44ee8-6a65-4538-a5e1-c87e14ca7a61" providerId="AD" clId="Web-{6FCF80B8-2E87-D466-BAB8-9A9FB9185716}" dt="2023-10-18T12:58:09.032" v="676"/>
          <ac:picMkLst>
            <pc:docMk/>
            <pc:sldMk cId="2243320339" sldId="580"/>
            <ac:picMk id="2" creationId="{F4B27015-980C-1CCA-3491-8EABA009E01C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2:49:53.660" v="580"/>
          <ac:picMkLst>
            <pc:docMk/>
            <pc:sldMk cId="2243320339" sldId="580"/>
            <ac:picMk id="5" creationId="{C26F840D-E3C4-84D4-DE12-9D2A149359FB}"/>
          </ac:picMkLst>
        </pc:picChg>
        <pc:picChg chg="ord">
          <ac:chgData name="Suraj Chopade" userId="S::suraj.chopade@bostoninstituteofanalytics.org::dcc44ee8-6a65-4538-a5e1-c87e14ca7a61" providerId="AD" clId="Web-{6FCF80B8-2E87-D466-BAB8-9A9FB9185716}" dt="2023-10-18T12:52:57.946" v="614"/>
          <ac:picMkLst>
            <pc:docMk/>
            <pc:sldMk cId="2243320339" sldId="580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7:08.594" v="751" actId="14100"/>
        <pc:sldMkLst>
          <pc:docMk/>
          <pc:sldMk cId="4171368921" sldId="581"/>
        </pc:sldMkLst>
        <pc:spChg chg="mod">
          <ac:chgData name="Suraj Chopade" userId="S::suraj.chopade@bostoninstituteofanalytics.org::dcc44ee8-6a65-4538-a5e1-c87e14ca7a61" providerId="AD" clId="Web-{6FCF80B8-2E87-D466-BAB8-9A9FB9185716}" dt="2023-10-18T13:26:53.688" v="747" actId="14100"/>
          <ac:spMkLst>
            <pc:docMk/>
            <pc:sldMk cId="4171368921" sldId="581"/>
            <ac:spMk id="2" creationId="{3E005C49-A9FC-A312-2232-47343A5C3799}"/>
          </ac:spMkLst>
        </pc:spChg>
        <pc:picChg chg="add del mod">
          <ac:chgData name="Suraj Chopade" userId="S::suraj.chopade@bostoninstituteofanalytics.org::dcc44ee8-6a65-4538-a5e1-c87e14ca7a61" providerId="AD" clId="Web-{6FCF80B8-2E87-D466-BAB8-9A9FB9185716}" dt="2023-10-18T13:26:23.030" v="744"/>
          <ac:picMkLst>
            <pc:docMk/>
            <pc:sldMk cId="4171368921" sldId="581"/>
            <ac:picMk id="3" creationId="{D61F2FB1-505F-5698-5EA9-0E306055ED9F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27:08.594" v="751" actId="14100"/>
          <ac:picMkLst>
            <pc:docMk/>
            <pc:sldMk cId="4171368921" sldId="581"/>
            <ac:picMk id="4" creationId="{3B8EE9C8-8925-854E-BE45-8484150B36D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29:14.644" v="782" actId="1076"/>
        <pc:sldMkLst>
          <pc:docMk/>
          <pc:sldMk cId="2065685215" sldId="582"/>
        </pc:sldMkLst>
        <pc:spChg chg="mod">
          <ac:chgData name="Suraj Chopade" userId="S::suraj.chopade@bostoninstituteofanalytics.org::dcc44ee8-6a65-4538-a5e1-c87e14ca7a61" providerId="AD" clId="Web-{6FCF80B8-2E87-D466-BAB8-9A9FB9185716}" dt="2023-10-18T13:28:14.830" v="770" actId="1076"/>
          <ac:spMkLst>
            <pc:docMk/>
            <pc:sldMk cId="2065685215" sldId="582"/>
            <ac:spMk id="2" creationId="{3E005C49-A9FC-A312-2232-47343A5C3799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29:14.644" v="782" actId="1076"/>
          <ac:picMkLst>
            <pc:docMk/>
            <pc:sldMk cId="2065685215" sldId="582"/>
            <ac:picMk id="3" creationId="{865D92B2-1B26-C6F3-CEFE-BE11716B500B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29:02.253" v="777"/>
          <ac:picMkLst>
            <pc:docMk/>
            <pc:sldMk cId="2065685215" sldId="582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35:23.170" v="828" actId="1076"/>
        <pc:sldMkLst>
          <pc:docMk/>
          <pc:sldMk cId="1585949860" sldId="583"/>
        </pc:sldMkLst>
        <pc:spChg chg="del">
          <ac:chgData name="Suraj Chopade" userId="S::suraj.chopade@bostoninstituteofanalytics.org::dcc44ee8-6a65-4538-a5e1-c87e14ca7a61" providerId="AD" clId="Web-{6FCF80B8-2E87-D466-BAB8-9A9FB9185716}" dt="2023-10-18T13:31:23.242" v="791"/>
          <ac:spMkLst>
            <pc:docMk/>
            <pc:sldMk cId="1585949860" sldId="583"/>
            <ac:spMk id="2" creationId="{3B5344B7-33A9-F5B3-3B1A-7375F83FBAAE}"/>
          </ac:spMkLst>
        </pc:spChg>
        <pc:picChg chg="add mod">
          <ac:chgData name="Suraj Chopade" userId="S::suraj.chopade@bostoninstituteofanalytics.org::dcc44ee8-6a65-4538-a5e1-c87e14ca7a61" providerId="AD" clId="Web-{6FCF80B8-2E87-D466-BAB8-9A9FB9185716}" dt="2023-10-18T13:34:43.481" v="817"/>
          <ac:picMkLst>
            <pc:docMk/>
            <pc:sldMk cId="1585949860" sldId="583"/>
            <ac:picMk id="3" creationId="{FC7FA645-7EAE-AC24-C159-3DE1D6231080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1:07.647" v="790"/>
          <ac:picMkLst>
            <pc:docMk/>
            <pc:sldMk cId="1585949860" sldId="583"/>
            <ac:picMk id="4" creationId="{2B4CEE80-E741-AE62-89FA-DDC4515D85E7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48.981" v="818"/>
          <ac:picMkLst>
            <pc:docMk/>
            <pc:sldMk cId="1585949860" sldId="583"/>
            <ac:picMk id="5" creationId="{1C1B757B-3299-059B-7048-026CE971F2E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52.622" v="819"/>
          <ac:picMkLst>
            <pc:docMk/>
            <pc:sldMk cId="1585949860" sldId="583"/>
            <ac:picMk id="6" creationId="{F9A5CE2B-6643-1271-2F55-DC7093D997C6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4:56.013" v="820"/>
          <ac:picMkLst>
            <pc:docMk/>
            <pc:sldMk cId="1585949860" sldId="583"/>
            <ac:picMk id="7" creationId="{19130E2F-9BA5-2B8F-B403-8FCDF406F38A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5:23.170" v="828" actId="1076"/>
          <ac:picMkLst>
            <pc:docMk/>
            <pc:sldMk cId="1585949860" sldId="583"/>
            <ac:picMk id="10" creationId="{8ECD4AAC-7F56-7222-02A4-B08D15775F74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5:21.560" v="827" actId="1076"/>
          <ac:picMkLst>
            <pc:docMk/>
            <pc:sldMk cId="1585949860" sldId="583"/>
            <ac:picMk id="11" creationId="{2E360C06-1B50-0832-F14A-E58B0B6A529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38:18.799" v="854"/>
        <pc:sldMkLst>
          <pc:docMk/>
          <pc:sldMk cId="1414955144" sldId="584"/>
        </pc:sldMkLst>
        <pc:picChg chg="add mod">
          <ac:chgData name="Suraj Chopade" userId="S::suraj.chopade@bostoninstituteofanalytics.org::dcc44ee8-6a65-4538-a5e1-c87e14ca7a61" providerId="AD" clId="Web-{6FCF80B8-2E87-D466-BAB8-9A9FB9185716}" dt="2023-10-18T13:36:28.250" v="843" actId="1076"/>
          <ac:picMkLst>
            <pc:docMk/>
            <pc:sldMk cId="1414955144" sldId="584"/>
            <ac:picMk id="2" creationId="{26EC546A-0024-0177-A53E-D9D6E6CE4A32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5"/>
          <ac:picMkLst>
            <pc:docMk/>
            <pc:sldMk cId="1414955144" sldId="584"/>
            <ac:picMk id="3" creationId="{FC7FA645-7EAE-AC24-C159-3DE1D6231080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8:18.721" v="853"/>
          <ac:picMkLst>
            <pc:docMk/>
            <pc:sldMk cId="1414955144" sldId="584"/>
            <ac:picMk id="4" creationId="{A20C4BC9-66B9-C6DE-4E0A-BBF2917EDC7F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4"/>
          <ac:picMkLst>
            <pc:docMk/>
            <pc:sldMk cId="1414955144" sldId="584"/>
            <ac:picMk id="5" creationId="{1C1B757B-3299-059B-7048-026CE971F2E2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3"/>
          <ac:picMkLst>
            <pc:docMk/>
            <pc:sldMk cId="1414955144" sldId="584"/>
            <ac:picMk id="6" creationId="{F9A5CE2B-6643-1271-2F55-DC7093D997C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2"/>
          <ac:picMkLst>
            <pc:docMk/>
            <pc:sldMk cId="1414955144" sldId="584"/>
            <ac:picMk id="7" creationId="{19130E2F-9BA5-2B8F-B403-8FCDF406F38A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1"/>
          <ac:picMkLst>
            <pc:docMk/>
            <pc:sldMk cId="1414955144" sldId="584"/>
            <ac:picMk id="10" creationId="{8ECD4AAC-7F56-7222-02A4-B08D15775F74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5:33.326" v="830"/>
          <ac:picMkLst>
            <pc:docMk/>
            <pc:sldMk cId="1414955144" sldId="584"/>
            <ac:picMk id="11" creationId="{2E360C06-1B50-0832-F14A-E58B0B6A5291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38:18.799" v="854"/>
          <ac:picMkLst>
            <pc:docMk/>
            <pc:sldMk cId="1414955144" sldId="584"/>
            <ac:picMk id="12" creationId="{4C07CCBD-4770-763D-35BE-53F6D98A837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8T13:41:33.633" v="892"/>
        <pc:sldMkLst>
          <pc:docMk/>
          <pc:sldMk cId="148298350" sldId="585"/>
        </pc:sldMkLst>
        <pc:picChg chg="del">
          <ac:chgData name="Suraj Chopade" userId="S::suraj.chopade@bostoninstituteofanalytics.org::dcc44ee8-6a65-4538-a5e1-c87e14ca7a61" providerId="AD" clId="Web-{6FCF80B8-2E87-D466-BAB8-9A9FB9185716}" dt="2023-10-18T13:38:31.425" v="858"/>
          <ac:picMkLst>
            <pc:docMk/>
            <pc:sldMk cId="148298350" sldId="585"/>
            <ac:picMk id="2" creationId="{26EC546A-0024-0177-A53E-D9D6E6CE4A3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273" v="888"/>
          <ac:picMkLst>
            <pc:docMk/>
            <pc:sldMk cId="148298350" sldId="585"/>
            <ac:picMk id="3" creationId="{EB4B7E43-6CD8-EF3D-527A-7B63D56EF831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8:31.425" v="857"/>
          <ac:picMkLst>
            <pc:docMk/>
            <pc:sldMk cId="148298350" sldId="585"/>
            <ac:picMk id="4" creationId="{A20C4BC9-66B9-C6DE-4E0A-BBF2917EDC7F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367" v="889"/>
          <ac:picMkLst>
            <pc:docMk/>
            <pc:sldMk cId="148298350" sldId="585"/>
            <ac:picMk id="5" creationId="{729DFBB0-CAEA-8113-9156-8372C4E66565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461" v="890"/>
          <ac:picMkLst>
            <pc:docMk/>
            <pc:sldMk cId="148298350" sldId="585"/>
            <ac:picMk id="6" creationId="{F1F713FB-A16A-E714-6073-EF66C9C1D431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555" v="891"/>
          <ac:picMkLst>
            <pc:docMk/>
            <pc:sldMk cId="148298350" sldId="585"/>
            <ac:picMk id="7" creationId="{816616BA-E9D5-0D21-5575-A46AD3AC63A2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8T13:41:33.633" v="892"/>
          <ac:picMkLst>
            <pc:docMk/>
            <pc:sldMk cId="148298350" sldId="585"/>
            <ac:picMk id="10" creationId="{5A654093-45DE-0B85-1DD7-770BFFD0784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8T13:38:31.425" v="856"/>
          <ac:picMkLst>
            <pc:docMk/>
            <pc:sldMk cId="148298350" sldId="585"/>
            <ac:picMk id="12" creationId="{4C07CCBD-4770-763D-35BE-53F6D98A837A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8T13:47:15.564" v="896"/>
        <pc:sldMkLst>
          <pc:docMk/>
          <pc:sldMk cId="1727392964" sldId="586"/>
        </pc:sldMkLst>
      </pc:sldChg>
      <pc:sldChg chg="addSp delSp modSp add replId">
        <pc:chgData name="Suraj Chopade" userId="S::suraj.chopade@bostoninstituteofanalytics.org::dcc44ee8-6a65-4538-a5e1-c87e14ca7a61" providerId="AD" clId="Web-{6FCF80B8-2E87-D466-BAB8-9A9FB9185716}" dt="2023-10-19T05:15:18.839" v="1028" actId="1076"/>
        <pc:sldMkLst>
          <pc:docMk/>
          <pc:sldMk cId="2685642928" sldId="586"/>
        </pc:sldMkLst>
        <pc:spChg chg="del mod">
          <ac:chgData name="Suraj Chopade" userId="S::suraj.chopade@bostoninstituteofanalytics.org::dcc44ee8-6a65-4538-a5e1-c87e14ca7a61" providerId="AD" clId="Web-{6FCF80B8-2E87-D466-BAB8-9A9FB9185716}" dt="2023-10-19T05:11:10.706" v="971"/>
          <ac:spMkLst>
            <pc:docMk/>
            <pc:sldMk cId="2685642928" sldId="586"/>
            <ac:spMk id="2" creationId="{3E005C49-A9FC-A312-2232-47343A5C3799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3:37.898" v="1011" actId="1076"/>
          <ac:spMkLst>
            <pc:docMk/>
            <pc:sldMk cId="2685642928" sldId="586"/>
            <ac:spMk id="3" creationId="{FE2A2678-75B6-8C78-B29C-08123C915AAF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3:40.914" v="1012" actId="1076"/>
          <ac:spMkLst>
            <pc:docMk/>
            <pc:sldMk cId="2685642928" sldId="586"/>
            <ac:spMk id="4" creationId="{93E60F97-D903-E5A3-A608-672B53DC7A92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4:34.056" v="1022" actId="14100"/>
          <ac:spMkLst>
            <pc:docMk/>
            <pc:sldMk cId="2685642928" sldId="586"/>
            <ac:spMk id="7" creationId="{2D69B5D9-D47E-08EB-C42F-BC97E39952D2}"/>
          </ac:spMkLst>
        </pc:spChg>
        <pc:spChg chg="mod">
          <ac:chgData name="Suraj Chopade" userId="S::suraj.chopade@bostoninstituteofanalytics.org::dcc44ee8-6a65-4538-a5e1-c87e14ca7a61" providerId="AD" clId="Web-{6FCF80B8-2E87-D466-BAB8-9A9FB9185716}" dt="2023-10-19T05:13:35.789" v="1010" actId="1076"/>
          <ac:spMkLst>
            <pc:docMk/>
            <pc:sldMk cId="2685642928" sldId="586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6FCF80B8-2E87-D466-BAB8-9A9FB9185716}" dt="2023-10-19T05:14:47.948" v="1025" actId="1076"/>
          <ac:spMkLst>
            <pc:docMk/>
            <pc:sldMk cId="2685642928" sldId="586"/>
            <ac:spMk id="10" creationId="{BF49DF24-9AE4-C169-4F56-6FFEDF654A92}"/>
          </ac:spMkLst>
        </pc:spChg>
        <pc:grpChg chg="add mod">
          <ac:chgData name="Suraj Chopade" userId="S::suraj.chopade@bostoninstituteofanalytics.org::dcc44ee8-6a65-4538-a5e1-c87e14ca7a61" providerId="AD" clId="Web-{6FCF80B8-2E87-D466-BAB8-9A9FB9185716}" dt="2023-10-19T05:15:18.839" v="1028" actId="1076"/>
          <ac:grpSpMkLst>
            <pc:docMk/>
            <pc:sldMk cId="2685642928" sldId="586"/>
            <ac:grpSpMk id="11" creationId="{DEB478C1-1725-6725-214A-325E1DC9D5CE}"/>
          </ac:grpSpMkLst>
        </pc:grpChg>
        <pc:grpChg chg="add">
          <ac:chgData name="Suraj Chopade" userId="S::suraj.chopade@bostoninstituteofanalytics.org::dcc44ee8-6a65-4538-a5e1-c87e14ca7a61" providerId="AD" clId="Web-{6FCF80B8-2E87-D466-BAB8-9A9FB9185716}" dt="2023-10-19T05:15:06.245" v="1027"/>
          <ac:grpSpMkLst>
            <pc:docMk/>
            <pc:sldMk cId="2685642928" sldId="586"/>
            <ac:grpSpMk id="12" creationId="{C5462834-A21B-4E3E-E7D5-6F42B642BB0B}"/>
          </ac:grpSpMkLst>
        </pc:grpChg>
        <pc:picChg chg="add mod">
          <ac:chgData name="Suraj Chopade" userId="S::suraj.chopade@bostoninstituteofanalytics.org::dcc44ee8-6a65-4538-a5e1-c87e14ca7a61" providerId="AD" clId="Web-{6FCF80B8-2E87-D466-BAB8-9A9FB9185716}" dt="2023-10-19T05:14:06.040" v="1018"/>
          <ac:picMkLst>
            <pc:docMk/>
            <pc:sldMk cId="2685642928" sldId="586"/>
            <ac:picMk id="5" creationId="{01DA868F-4FB5-49DF-469D-83B62A576658}"/>
          </ac:picMkLst>
        </pc:picChg>
        <pc:picChg chg="add mod">
          <ac:chgData name="Suraj Chopade" userId="S::suraj.chopade@bostoninstituteofanalytics.org::dcc44ee8-6a65-4538-a5e1-c87e14ca7a61" providerId="AD" clId="Web-{6FCF80B8-2E87-D466-BAB8-9A9FB9185716}" dt="2023-10-19T05:14:06.321" v="1019"/>
          <ac:picMkLst>
            <pc:docMk/>
            <pc:sldMk cId="2685642928" sldId="586"/>
            <ac:picMk id="6" creationId="{09FFE6A0-5FB4-D5C1-0DE8-0B7EB488A496}"/>
          </ac:picMkLst>
        </pc:picChg>
        <pc:picChg chg="del">
          <ac:chgData name="Suraj Chopade" userId="S::suraj.chopade@bostoninstituteofanalytics.org::dcc44ee8-6a65-4538-a5e1-c87e14ca7a61" providerId="AD" clId="Web-{6FCF80B8-2E87-D466-BAB8-9A9FB9185716}" dt="2023-10-19T05:13:25.195" v="1007"/>
          <ac:picMkLst>
            <pc:docMk/>
            <pc:sldMk cId="2685642928" sldId="586"/>
            <ac:picMk id="8" creationId="{00000000-0000-0000-0000-000000000000}"/>
          </ac:picMkLst>
        </pc:picChg>
      </pc:sldChg>
      <pc:sldChg chg="add del replId">
        <pc:chgData name="Suraj Chopade" userId="S::suraj.chopade@bostoninstituteofanalytics.org::dcc44ee8-6a65-4538-a5e1-c87e14ca7a61" providerId="AD" clId="Web-{6FCF80B8-2E87-D466-BAB8-9A9FB9185716}" dt="2023-10-19T05:07:17.541" v="935"/>
        <pc:sldMkLst>
          <pc:docMk/>
          <pc:sldMk cId="4171351816" sldId="587"/>
        </pc:sldMkLst>
      </pc:sldChg>
    </pc:docChg>
  </pc:docChgLst>
  <pc:docChgLst>
    <pc:chgData name="Suraj Chopade" userId="S::suraj.chopade@bostoninstituteofanalytics.org::dcc44ee8-6a65-4538-a5e1-c87e14ca7a61" providerId="AD" clId="Web-{43EC7F4B-0F3A-31F5-E395-B19C1F267391}"/>
    <pc:docChg chg="addSld delSld modSld sldOrd">
      <pc:chgData name="Suraj Chopade" userId="S::suraj.chopade@bostoninstituteofanalytics.org::dcc44ee8-6a65-4538-a5e1-c87e14ca7a61" providerId="AD" clId="Web-{43EC7F4B-0F3A-31F5-E395-B19C1F267391}" dt="2023-10-11T13:29:45.719" v="409" actId="1076"/>
      <pc:docMkLst>
        <pc:docMk/>
      </pc:docMkLst>
      <pc:sldChg chg="modSp">
        <pc:chgData name="Suraj Chopade" userId="S::suraj.chopade@bostoninstituteofanalytics.org::dcc44ee8-6a65-4538-a5e1-c87e14ca7a61" providerId="AD" clId="Web-{43EC7F4B-0F3A-31F5-E395-B19C1F267391}" dt="2023-10-11T12:30:38.298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3EC7F4B-0F3A-31F5-E395-B19C1F267391}" dt="2023-10-11T12:30:38.298" v="17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26:15.789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 delSp modSp">
        <pc:chgData name="Suraj Chopade" userId="S::suraj.chopade@bostoninstituteofanalytics.org::dcc44ee8-6a65-4538-a5e1-c87e14ca7a61" providerId="AD" clId="Web-{43EC7F4B-0F3A-31F5-E395-B19C1F267391}" dt="2023-10-11T12:33:23.663" v="67" actId="1076"/>
        <pc:sldMkLst>
          <pc:docMk/>
          <pc:sldMk cId="3080017173" sldId="513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2:33:23.663" v="67" actId="1076"/>
          <ac:spMkLst>
            <pc:docMk/>
            <pc:sldMk cId="3080017173" sldId="513"/>
            <ac:spMk id="2" creationId="{71BC4160-0EFF-A161-FCC7-633841FECD26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32:21.224" v="31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2:17.364" v="30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2:32:22.661" v="32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9"/>
        <pc:sldMkLst>
          <pc:docMk/>
          <pc:sldMk cId="636485698" sldId="529"/>
        </pc:sldMkLst>
      </pc:sldChg>
      <pc:sldChg chg="del ord">
        <pc:chgData name="Suraj Chopade" userId="S::suraj.chopade@bostoninstituteofanalytics.org::dcc44ee8-6a65-4538-a5e1-c87e14ca7a61" providerId="AD" clId="Web-{43EC7F4B-0F3A-31F5-E395-B19C1F267391}" dt="2023-10-11T12:33:40.867" v="84"/>
        <pc:sldMkLst>
          <pc:docMk/>
          <pc:sldMk cId="2985611463" sldId="53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67" v="83"/>
        <pc:sldMkLst>
          <pc:docMk/>
          <pc:sldMk cId="1217846015" sldId="53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2"/>
        <pc:sldMkLst>
          <pc:docMk/>
          <pc:sldMk cId="2070822830" sldId="53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1"/>
        <pc:sldMkLst>
          <pc:docMk/>
          <pc:sldMk cId="2307283743" sldId="534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0"/>
        <pc:sldMkLst>
          <pc:docMk/>
          <pc:sldMk cId="2895538922" sldId="535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8"/>
        <pc:sldMkLst>
          <pc:docMk/>
          <pc:sldMk cId="2222385847" sldId="536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7"/>
        <pc:sldMkLst>
          <pc:docMk/>
          <pc:sldMk cId="895726528" sldId="537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6"/>
        <pc:sldMkLst>
          <pc:docMk/>
          <pc:sldMk cId="3554889651" sldId="538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4"/>
        <pc:sldMkLst>
          <pc:docMk/>
          <pc:sldMk cId="3053670407" sldId="539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3"/>
        <pc:sldMkLst>
          <pc:docMk/>
          <pc:sldMk cId="356623490" sldId="540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5"/>
        <pc:sldMkLst>
          <pc:docMk/>
          <pc:sldMk cId="1405444350" sldId="54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2"/>
        <pc:sldMkLst>
          <pc:docMk/>
          <pc:sldMk cId="2180643076" sldId="54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1"/>
        <pc:sldMkLst>
          <pc:docMk/>
          <pc:sldMk cId="3127561705" sldId="54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0"/>
        <pc:sldMkLst>
          <pc:docMk/>
          <pc:sldMk cId="4106276862" sldId="544"/>
        </pc:sldMkLst>
      </pc:sldChg>
      <pc:sldChg chg="modSp ord modNotes">
        <pc:chgData name="Suraj Chopade" userId="S::suraj.chopade@bostoninstituteofanalytics.org::dcc44ee8-6a65-4538-a5e1-c87e14ca7a61" providerId="AD" clId="Web-{43EC7F4B-0F3A-31F5-E395-B19C1F267391}" dt="2023-10-11T13:04:41.557" v="159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43EC7F4B-0F3A-31F5-E395-B19C1F267391}" dt="2023-10-11T12:56:08.461" v="157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54:51.396" v="135" actId="1076"/>
          <ac:spMkLst>
            <pc:docMk/>
            <pc:sldMk cId="962054905" sldId="54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2:40:28.131" v="117" actId="1076"/>
        <pc:sldMkLst>
          <pc:docMk/>
          <pc:sldMk cId="3308570739" sldId="546"/>
        </pc:sldMkLst>
        <pc:spChg chg="mod">
          <ac:chgData name="Suraj Chopade" userId="S::suraj.chopade@bostoninstituteofanalytics.org::dcc44ee8-6a65-4538-a5e1-c87e14ca7a61" providerId="AD" clId="Web-{43EC7F4B-0F3A-31F5-E395-B19C1F267391}" dt="2023-10-11T12:40:28.131" v="117" actId="1076"/>
          <ac:spMkLst>
            <pc:docMk/>
            <pc:sldMk cId="3308570739" sldId="546"/>
            <ac:spMk id="2" creationId="{71BC4160-0EFF-A161-FCC7-633841FECD26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9:31.442" v="92" actId="1076"/>
          <ac:spMkLst>
            <pc:docMk/>
            <pc:sldMk cId="3308570739" sldId="546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43EC7F4B-0F3A-31F5-E395-B19C1F267391}" dt="2023-10-11T12:42:10.697" v="131"/>
        <pc:sldMkLst>
          <pc:docMk/>
          <pc:sldMk cId="174547270" sldId="547"/>
        </pc:sldMkLst>
        <pc:spChg chg="del">
          <ac:chgData name="Suraj Chopade" userId="S::suraj.chopade@bostoninstituteofanalytics.org::dcc44ee8-6a65-4538-a5e1-c87e14ca7a61" providerId="AD" clId="Web-{43EC7F4B-0F3A-31F5-E395-B19C1F267391}" dt="2023-10-11T12:41:00.757" v="119"/>
          <ac:spMkLst>
            <pc:docMk/>
            <pc:sldMk cId="174547270" sldId="547"/>
            <ac:spMk id="2" creationId="{71BC4160-0EFF-A161-FCC7-633841FECD26}"/>
          </ac:spMkLst>
        </pc:spChg>
        <pc:spChg chg="add">
          <ac:chgData name="Suraj Chopade" userId="S::suraj.chopade@bostoninstituteofanalytics.org::dcc44ee8-6a65-4538-a5e1-c87e14ca7a61" providerId="AD" clId="Web-{43EC7F4B-0F3A-31F5-E395-B19C1F267391}" dt="2023-10-11T12:42:10.697" v="131"/>
          <ac:spMkLst>
            <pc:docMk/>
            <pc:sldMk cId="174547270" sldId="547"/>
            <ac:spMk id="5" creationId="{9D03BB2D-CD52-503A-B59A-F9D3014F1AB4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42:09.994" v="130"/>
          <ac:spMkLst>
            <pc:docMk/>
            <pc:sldMk cId="174547270" sldId="54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2:41:27.664" v="127" actId="1076"/>
          <ac:picMkLst>
            <pc:docMk/>
            <pc:sldMk cId="174547270" sldId="547"/>
            <ac:picMk id="3" creationId="{39C330ED-4092-CF4F-463C-7D284EDDFA2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0:42.991" v="230" actId="1076"/>
        <pc:sldMkLst>
          <pc:docMk/>
          <pc:sldMk cId="2158419863" sldId="54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0:42.991" v="230" actId="1076"/>
          <ac:spMkLst>
            <pc:docMk/>
            <pc:sldMk cId="2158419863" sldId="548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09:52.724" v="201" actId="1076"/>
          <ac:spMkLst>
            <pc:docMk/>
            <pc:sldMk cId="2158419863" sldId="54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07:42.204" v="176"/>
          <ac:picMkLst>
            <pc:docMk/>
            <pc:sldMk cId="2158419863" sldId="548"/>
            <ac:picMk id="3" creationId="{39C330ED-4092-CF4F-463C-7D284EDDFA2D}"/>
          </ac:picMkLst>
        </pc:picChg>
      </pc:sldChg>
      <pc:sldChg chg="add ord replId">
        <pc:chgData name="Suraj Chopade" userId="S::suraj.chopade@bostoninstituteofanalytics.org::dcc44ee8-6a65-4538-a5e1-c87e14ca7a61" providerId="AD" clId="Web-{43EC7F4B-0F3A-31F5-E395-B19C1F267391}" dt="2023-10-11T13:10:52.117" v="231"/>
        <pc:sldMkLst>
          <pc:docMk/>
          <pc:sldMk cId="610857851" sldId="549"/>
        </pc:sldMkLst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2:27.120" v="241" actId="14100"/>
        <pc:sldMkLst>
          <pc:docMk/>
          <pc:sldMk cId="234814346" sldId="550"/>
        </pc:sldMkLst>
        <pc:spChg chg="del">
          <ac:chgData name="Suraj Chopade" userId="S::suraj.chopade@bostoninstituteofanalytics.org::dcc44ee8-6a65-4538-a5e1-c87e14ca7a61" providerId="AD" clId="Web-{43EC7F4B-0F3A-31F5-E395-B19C1F267391}" dt="2023-10-11T13:12:08.822" v="236"/>
          <ac:spMkLst>
            <pc:docMk/>
            <pc:sldMk cId="234814346" sldId="550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2:03.025" v="235" actId="1076"/>
          <ac:spMkLst>
            <pc:docMk/>
            <pc:sldMk cId="234814346" sldId="550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2:27.120" v="241" actId="14100"/>
          <ac:picMkLst>
            <pc:docMk/>
            <pc:sldMk cId="234814346" sldId="550"/>
            <ac:picMk id="3" creationId="{88E90609-0C79-201D-DCB9-4168C753EB7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6:31.035" v="282" actId="20577"/>
        <pc:sldMkLst>
          <pc:docMk/>
          <pc:sldMk cId="3668801380" sldId="551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6:31.035" v="282" actId="20577"/>
          <ac:spMkLst>
            <pc:docMk/>
            <pc:sldMk cId="3668801380" sldId="551"/>
            <ac:spMk id="2" creationId="{A958D89D-1011-E0A3-B14F-88EE1E763F7F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4:07.373" v="253" actId="1076"/>
          <ac:spMkLst>
            <pc:docMk/>
            <pc:sldMk cId="3668801380" sldId="551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2:41.792" v="243"/>
          <ac:picMkLst>
            <pc:docMk/>
            <pc:sldMk cId="3668801380" sldId="551"/>
            <ac:picMk id="3" creationId="{88E90609-0C79-201D-DCB9-4168C753EB73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16:20.862" v="280"/>
        <pc:sldMkLst>
          <pc:docMk/>
          <pc:sldMk cId="3755880105" sldId="552"/>
        </pc:sldMkLst>
        <pc:spChg chg="mod">
          <ac:chgData name="Suraj Chopade" userId="S::suraj.chopade@bostoninstituteofanalytics.org::dcc44ee8-6a65-4538-a5e1-c87e14ca7a61" providerId="AD" clId="Web-{43EC7F4B-0F3A-31F5-E395-B19C1F267391}" dt="2023-10-11T13:16:20.862" v="280"/>
          <ac:spMkLst>
            <pc:docMk/>
            <pc:sldMk cId="3755880105" sldId="552"/>
            <ac:spMk id="2" creationId="{A958D89D-1011-E0A3-B14F-88EE1E763F7F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7:40.678" v="288" actId="1076"/>
        <pc:sldMkLst>
          <pc:docMk/>
          <pc:sldMk cId="2458439909" sldId="553"/>
        </pc:sldMkLst>
        <pc:spChg chg="del">
          <ac:chgData name="Suraj Chopade" userId="S::suraj.chopade@bostoninstituteofanalytics.org::dcc44ee8-6a65-4538-a5e1-c87e14ca7a61" providerId="AD" clId="Web-{43EC7F4B-0F3A-31F5-E395-B19C1F267391}" dt="2023-10-11T13:17:30.021" v="284"/>
          <ac:spMkLst>
            <pc:docMk/>
            <pc:sldMk cId="2458439909" sldId="553"/>
            <ac:spMk id="2" creationId="{A958D89D-1011-E0A3-B14F-88EE1E763F7F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7:40.678" v="288" actId="1076"/>
          <ac:picMkLst>
            <pc:docMk/>
            <pc:sldMk cId="2458439909" sldId="553"/>
            <ac:picMk id="3" creationId="{BE7F6C93-148A-C656-42BC-AE411CBB6EE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9:40.729" v="312" actId="1076"/>
        <pc:sldMkLst>
          <pc:docMk/>
          <pc:sldMk cId="2339548631" sldId="554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9:40.729" v="312" actId="1076"/>
          <ac:spMkLst>
            <pc:docMk/>
            <pc:sldMk cId="2339548631" sldId="554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8:57.196" v="297" actId="1076"/>
          <ac:spMkLst>
            <pc:docMk/>
            <pc:sldMk cId="2339548631" sldId="554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8:58.133" v="298"/>
          <ac:picMkLst>
            <pc:docMk/>
            <pc:sldMk cId="2339548631" sldId="554"/>
            <ac:picMk id="3" creationId="{BE7F6C93-148A-C656-42BC-AE411CBB6EED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23:20.346" v="338" actId="1076"/>
        <pc:sldMkLst>
          <pc:docMk/>
          <pc:sldMk cId="2933442064" sldId="555"/>
        </pc:sldMkLst>
        <pc:spChg chg="mod">
          <ac:chgData name="Suraj Chopade" userId="S::suraj.chopade@bostoninstituteofanalytics.org::dcc44ee8-6a65-4538-a5e1-c87e14ca7a61" providerId="AD" clId="Web-{43EC7F4B-0F3A-31F5-E395-B19C1F267391}" dt="2023-10-11T13:23:18.736" v="337" actId="1076"/>
          <ac:spMkLst>
            <pc:docMk/>
            <pc:sldMk cId="2933442064" sldId="555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3:20.346" v="338" actId="1076"/>
          <ac:spMkLst>
            <pc:docMk/>
            <pc:sldMk cId="2933442064" sldId="555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5:49.304" v="364" actId="20577"/>
        <pc:sldMkLst>
          <pc:docMk/>
          <pc:sldMk cId="3236210545" sldId="556"/>
        </pc:sldMkLst>
        <pc:spChg chg="del">
          <ac:chgData name="Suraj Chopade" userId="S::suraj.chopade@bostoninstituteofanalytics.org::dcc44ee8-6a65-4538-a5e1-c87e14ca7a61" providerId="AD" clId="Web-{43EC7F4B-0F3A-31F5-E395-B19C1F267391}" dt="2023-10-11T13:25:06.396" v="347"/>
          <ac:spMkLst>
            <pc:docMk/>
            <pc:sldMk cId="3236210545" sldId="556"/>
            <ac:spMk id="2" creationId="{9369E7FC-C511-3B11-2526-03CCD947A79D}"/>
          </ac:spMkLst>
        </pc:spChg>
        <pc:spChg chg="add mod">
          <ac:chgData name="Suraj Chopade" userId="S::suraj.chopade@bostoninstituteofanalytics.org::dcc44ee8-6a65-4538-a5e1-c87e14ca7a61" providerId="AD" clId="Web-{43EC7F4B-0F3A-31F5-E395-B19C1F267391}" dt="2023-10-11T13:25:49.304" v="364" actId="20577"/>
          <ac:spMkLst>
            <pc:docMk/>
            <pc:sldMk cId="3236210545" sldId="556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5:04.209" v="346" actId="1076"/>
          <ac:spMkLst>
            <pc:docMk/>
            <pc:sldMk cId="3236210545" sldId="556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7:11.151" v="376" actId="1076"/>
        <pc:sldMkLst>
          <pc:docMk/>
          <pc:sldMk cId="2529372087" sldId="557"/>
        </pc:sldMkLst>
        <pc:spChg chg="del">
          <ac:chgData name="Suraj Chopade" userId="S::suraj.chopade@bostoninstituteofanalytics.org::dcc44ee8-6a65-4538-a5e1-c87e14ca7a61" providerId="AD" clId="Web-{43EC7F4B-0F3A-31F5-E395-B19C1F267391}" dt="2023-10-11T13:26:18.008" v="366"/>
          <ac:spMkLst>
            <pc:docMk/>
            <pc:sldMk cId="2529372087" sldId="557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7:08.901" v="375" actId="1076"/>
          <ac:spMkLst>
            <pc:docMk/>
            <pc:sldMk cId="2529372087" sldId="557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27:11.151" v="376" actId="1076"/>
          <ac:picMkLst>
            <pc:docMk/>
            <pc:sldMk cId="2529372087" sldId="557"/>
            <ac:picMk id="2" creationId="{F1F85199-6BAB-1333-C6EE-0565AD6B6B0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9:45.719" v="409" actId="1076"/>
        <pc:sldMkLst>
          <pc:docMk/>
          <pc:sldMk cId="2041959882" sldId="55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29:45.719" v="409" actId="1076"/>
          <ac:spMkLst>
            <pc:docMk/>
            <pc:sldMk cId="2041959882" sldId="558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8:36.513" v="385" actId="1076"/>
          <ac:spMkLst>
            <pc:docMk/>
            <pc:sldMk cId="2041959882" sldId="55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28:12.622" v="378"/>
          <ac:picMkLst>
            <pc:docMk/>
            <pc:sldMk cId="2041959882" sldId="558"/>
            <ac:picMk id="2" creationId="{F1F85199-6BAB-1333-C6EE-0565AD6B6B0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0AFEAD22-91BD-7E1C-3707-3FAD12F6C128}"/>
    <pc:docChg chg="modSld">
      <pc:chgData name="Suraj Chopade" userId="S::suraj.chopade@bostoninstituteofanalytics.org::dcc44ee8-6a65-4538-a5e1-c87e14ca7a61" providerId="AD" clId="Web-{0AFEAD22-91BD-7E1C-3707-3FAD12F6C128}" dt="2023-10-14T13:44:58.705" v="16" actId="20577"/>
      <pc:docMkLst>
        <pc:docMk/>
      </pc:docMkLst>
      <pc:sldChg chg="modSp">
        <pc:chgData name="Suraj Chopade" userId="S::suraj.chopade@bostoninstituteofanalytics.org::dcc44ee8-6a65-4538-a5e1-c87e14ca7a61" providerId="AD" clId="Web-{0AFEAD22-91BD-7E1C-3707-3FAD12F6C128}" dt="2023-10-14T13:44:58.705" v="16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0AFEAD22-91BD-7E1C-3707-3FAD12F6C128}" dt="2023-10-14T13:44:58.705" v="16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0AFEAD22-91BD-7E1C-3707-3FAD12F6C128}" dt="2023-10-14T13:44:52.767" v="14" actId="1076"/>
          <ac:spMkLst>
            <pc:docMk/>
            <pc:sldMk cId="778114113" sldId="560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658E1E6-4325-2A41-9B63-5774678CA48C}"/>
    <pc:docChg chg="modSld">
      <pc:chgData name="Suraj Chopade" userId="S::suraj.chopade@bostoninstituteofanalytics.org::dcc44ee8-6a65-4538-a5e1-c87e14ca7a61" providerId="AD" clId="Web-{1658E1E6-4325-2A41-9B63-5774678CA48C}" dt="2023-10-11T09:11:49.048" v="0" actId="20577"/>
      <pc:docMkLst>
        <pc:docMk/>
      </pc:docMkLst>
      <pc:sldChg chg="modSp">
        <pc:chgData name="Suraj Chopade" userId="S::suraj.chopade@bostoninstituteofanalytics.org::dcc44ee8-6a65-4538-a5e1-c87e14ca7a61" providerId="AD" clId="Web-{1658E1E6-4325-2A41-9B63-5774678CA48C}" dt="2023-10-11T09:11:49.048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1658E1E6-4325-2A41-9B63-5774678CA48C}" dt="2023-10-11T09:11:49.048" v="0" actId="20577"/>
          <ac:spMkLst>
            <pc:docMk/>
            <pc:sldMk cId="4076578880" sldId="484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79948BB-AF90-E5FB-9618-EA8697EAABB6}"/>
    <pc:docChg chg="addSld delSld modSld sldOrd addMainMaster">
      <pc:chgData name="Suraj Chopade" userId="S::suraj.chopade@bostoninstituteofanalytics.org::dcc44ee8-6a65-4538-a5e1-c87e14ca7a61" providerId="AD" clId="Web-{679948BB-AF90-E5FB-9618-EA8697EAABB6}" dt="2023-10-12T12:44:29.342" v="77"/>
      <pc:docMkLst>
        <pc:docMk/>
      </pc:docMkLst>
      <pc:sldChg chg="del ord">
        <pc:chgData name="Suraj Chopade" userId="S::suraj.chopade@bostoninstituteofanalytics.org::dcc44ee8-6a65-4538-a5e1-c87e14ca7a61" providerId="AD" clId="Web-{679948BB-AF90-E5FB-9618-EA8697EAABB6}" dt="2023-10-12T12:37:48.392" v="22"/>
        <pc:sldMkLst>
          <pc:docMk/>
          <pc:sldMk cId="4076578880" sldId="48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1"/>
        <pc:sldMkLst>
          <pc:docMk/>
          <pc:sldMk cId="3440828800" sldId="559"/>
        </pc:sldMkLst>
      </pc:sldChg>
      <pc:sldChg chg="delSp modSp">
        <pc:chgData name="Suraj Chopade" userId="S::suraj.chopade@bostoninstituteofanalytics.org::dcc44ee8-6a65-4538-a5e1-c87e14ca7a61" providerId="AD" clId="Web-{679948BB-AF90-E5FB-9618-EA8697EAABB6}" dt="2023-10-12T12:44:29.342" v="77"/>
        <pc:sldMkLst>
          <pc:docMk/>
          <pc:sldMk cId="778114113" sldId="560"/>
        </pc:sldMkLst>
        <pc:spChg chg="del">
          <ac:chgData name="Suraj Chopade" userId="S::suraj.chopade@bostoninstituteofanalytics.org::dcc44ee8-6a65-4538-a5e1-c87e14ca7a61" providerId="AD" clId="Web-{679948BB-AF90-E5FB-9618-EA8697EAABB6}" dt="2023-10-12T12:44:29.342" v="77"/>
          <ac:spMkLst>
            <pc:docMk/>
            <pc:sldMk cId="778114113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79948BB-AF90-E5FB-9618-EA8697EAABB6}" dt="2023-10-12T12:44:17.623" v="76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1"/>
        <pc:sldMkLst>
          <pc:docMk/>
          <pc:sldMk cId="1154806872" sldId="56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0"/>
        <pc:sldMkLst>
          <pc:docMk/>
          <pc:sldMk cId="153124426" sldId="56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9"/>
        <pc:sldMkLst>
          <pc:docMk/>
          <pc:sldMk cId="1573546750" sldId="56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8"/>
        <pc:sldMkLst>
          <pc:docMk/>
          <pc:sldMk cId="3472835970" sldId="56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7"/>
        <pc:sldMkLst>
          <pc:docMk/>
          <pc:sldMk cId="3398772900" sldId="56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6"/>
        <pc:sldMkLst>
          <pc:docMk/>
          <pc:sldMk cId="3947733581" sldId="56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5"/>
        <pc:sldMkLst>
          <pc:docMk/>
          <pc:sldMk cId="3453807102" sldId="56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4"/>
        <pc:sldMkLst>
          <pc:docMk/>
          <pc:sldMk cId="911329615" sldId="56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3"/>
        <pc:sldMkLst>
          <pc:docMk/>
          <pc:sldMk cId="567748137" sldId="569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0"/>
        <pc:sldMkLst>
          <pc:docMk/>
          <pc:sldMk cId="2776136433" sldId="570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2"/>
        <pc:sldMkLst>
          <pc:docMk/>
          <pc:sldMk cId="2160192523" sldId="57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8"/>
        <pc:sldMkLst>
          <pc:docMk/>
          <pc:sldMk cId="1822171522" sldId="57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9"/>
        <pc:sldMkLst>
          <pc:docMk/>
          <pc:sldMk cId="501368358" sldId="57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7"/>
        <pc:sldMkLst>
          <pc:docMk/>
          <pc:sldMk cId="3418130304" sldId="57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6"/>
        <pc:sldMkLst>
          <pc:docMk/>
          <pc:sldMk cId="2273153651" sldId="57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5"/>
        <pc:sldMkLst>
          <pc:docMk/>
          <pc:sldMk cId="3396145623" sldId="57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4"/>
        <pc:sldMkLst>
          <pc:docMk/>
          <pc:sldMk cId="3922629199" sldId="57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3"/>
        <pc:sldMkLst>
          <pc:docMk/>
          <pc:sldMk cId="1668714428" sldId="57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2"/>
        <pc:sldMkLst>
          <pc:docMk/>
          <pc:sldMk cId="1657611968" sldId="579"/>
        </pc:sldMkLst>
      </pc:sldChg>
      <pc:sldChg chg="addSp delSp modSp add">
        <pc:chgData name="Suraj Chopade" userId="S::suraj.chopade@bostoninstituteofanalytics.org::dcc44ee8-6a65-4538-a5e1-c87e14ca7a61" providerId="AD" clId="Web-{679948BB-AF90-E5FB-9618-EA8697EAABB6}" dt="2023-10-12T12:44:08.185" v="75" actId="1076"/>
        <pc:sldMkLst>
          <pc:docMk/>
          <pc:sldMk cId="912930375" sldId="581"/>
        </pc:sldMkLst>
        <pc:spChg chg="mod">
          <ac:chgData name="Suraj Chopade" userId="S::suraj.chopade@bostoninstituteofanalytics.org::dcc44ee8-6a65-4538-a5e1-c87e14ca7a61" providerId="AD" clId="Web-{679948BB-AF90-E5FB-9618-EA8697EAABB6}" dt="2023-10-12T12:41:18.383" v="69" actId="1076"/>
          <ac:spMkLst>
            <pc:docMk/>
            <pc:sldMk cId="912930375" sldId="581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79948BB-AF90-E5FB-9618-EA8697EAABB6}" dt="2023-10-12T12:40:01.600" v="52"/>
          <ac:graphicFrameMkLst>
            <pc:docMk/>
            <pc:sldMk cId="912930375" sldId="581"/>
            <ac:graphicFrameMk id="3" creationId="{8899F354-9D2D-EEDA-C62B-7CE60247D021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79948BB-AF90-E5FB-9618-EA8697EAABB6}" dt="2023-10-12T12:41:05.711" v="68"/>
          <ac:graphicFrameMkLst>
            <pc:docMk/>
            <pc:sldMk cId="912930375" sldId="581"/>
            <ac:graphicFrameMk id="7" creationId="{FBF120AC-CEA3-E6FB-1F60-5853288C1B5C}"/>
          </ac:graphicFrameMkLst>
        </pc:graphicFrameChg>
        <pc:picChg chg="add del mod">
          <ac:chgData name="Suraj Chopade" userId="S::suraj.chopade@bostoninstituteofanalytics.org::dcc44ee8-6a65-4538-a5e1-c87e14ca7a61" providerId="AD" clId="Web-{679948BB-AF90-E5FB-9618-EA8697EAABB6}" dt="2023-10-12T12:42:44.433" v="71"/>
          <ac:picMkLst>
            <pc:docMk/>
            <pc:sldMk cId="912930375" sldId="581"/>
            <ac:picMk id="5" creationId="{53FF1C0D-1398-CF9A-E872-DC7388F8C5A6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8:50.004" v="26"/>
          <ac:picMkLst>
            <pc:docMk/>
            <pc:sldMk cId="912930375" sldId="581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79948BB-AF90-E5FB-9618-EA8697EAABB6}" dt="2023-10-12T12:44:08.185" v="75" actId="1076"/>
          <ac:picMkLst>
            <pc:docMk/>
            <pc:sldMk cId="912930375" sldId="581"/>
            <ac:picMk id="10" creationId="{7D977236-289C-8F87-9D4E-6ED1AEA561B0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9:01.613" v="41"/>
          <ac:picMkLst>
            <pc:docMk/>
            <pc:sldMk cId="912930375" sldId="581"/>
            <ac:picMk id="2050" creationId="{C935F535-396C-A8C5-B5DA-A7B2F3D535C0}"/>
          </ac:picMkLst>
        </pc:picChg>
      </pc:sldChg>
      <pc:sldChg chg="delSp add">
        <pc:chgData name="Suraj Chopade" userId="S::suraj.chopade@bostoninstituteofanalytics.org::dcc44ee8-6a65-4538-a5e1-c87e14ca7a61" providerId="AD" clId="Web-{679948BB-AF90-E5FB-9618-EA8697EAABB6}" dt="2023-10-12T12:38:47.894" v="25"/>
        <pc:sldMkLst>
          <pc:docMk/>
          <pc:sldMk cId="1849454308" sldId="582"/>
        </pc:sldMkLst>
        <pc:picChg chg="del">
          <ac:chgData name="Suraj Chopade" userId="S::suraj.chopade@bostoninstituteofanalytics.org::dcc44ee8-6a65-4538-a5e1-c87e14ca7a61" providerId="AD" clId="Web-{679948BB-AF90-E5FB-9618-EA8697EAABB6}" dt="2023-10-12T12:38:47.894" v="25"/>
          <ac:picMkLst>
            <pc:docMk/>
            <pc:sldMk cId="1849454308" sldId="582"/>
            <ac:picMk id="6" creationId="{00000000-0000-0000-0000-000000000000}"/>
          </ac:picMkLst>
        </pc:picChg>
      </pc:sldChg>
      <pc:sldMasterChg chg="add addSldLayout">
        <pc:chgData name="Suraj Chopade" userId="S::suraj.chopade@bostoninstituteofanalytics.org::dcc44ee8-6a65-4538-a5e1-c87e14ca7a61" providerId="AD" clId="Web-{679948BB-AF90-E5FB-9618-EA8697EAABB6}" dt="2023-10-12T12:38:43.300" v="23"/>
        <pc:sldMasterMkLst>
          <pc:docMk/>
          <pc:sldMasterMk cId="0" sldId="2147483648"/>
        </pc:sldMasterMkLst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Suraj Chopade" userId="S::suraj.chopade@bostoninstituteofanalytics.org::dcc44ee8-6a65-4538-a5e1-c87e14ca7a61" providerId="AD" clId="Web-{79E99A0B-E89E-FE9B-ACD5-3761BDB18D36}"/>
    <pc:docChg chg="addSld delSld modSld sldOrd">
      <pc:chgData name="Suraj Chopade" userId="S::suraj.chopade@bostoninstituteofanalytics.org::dcc44ee8-6a65-4538-a5e1-c87e14ca7a61" providerId="AD" clId="Web-{79E99A0B-E89E-FE9B-ACD5-3761BDB18D36}" dt="2023-10-06T09:30:34.181" v="1868" actId="20577"/>
      <pc:docMkLst>
        <pc:docMk/>
      </pc:docMkLst>
      <pc:sldChg chg="modSp">
        <pc:chgData name="Suraj Chopade" userId="S::suraj.chopade@bostoninstituteofanalytics.org::dcc44ee8-6a65-4538-a5e1-c87e14ca7a61" providerId="AD" clId="Web-{79E99A0B-E89E-FE9B-ACD5-3761BDB18D36}" dt="2023-10-06T07:51:11.782" v="1288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11.782" v="1288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9:46.033" v="29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79E99A0B-E89E-FE9B-ACD5-3761BDB18D36}" dt="2023-10-06T05:39:40.798" v="28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39:46.033" v="29" actId="20577"/>
          <ac:spMkLst>
            <pc:docMk/>
            <pc:sldMk cId="4235558439" sldId="28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9E99A0B-E89E-FE9B-ACD5-3761BDB18D36}" dt="2023-10-06T05:39:30.533" v="25" actId="1076"/>
          <ac:picMkLst>
            <pc:docMk/>
            <pc:sldMk cId="4235558439" sldId="287"/>
            <ac:picMk id="6" creationId="{00000000-0000-0000-0000-000000000000}"/>
          </ac:picMkLst>
        </pc:picChg>
      </pc:sldChg>
      <pc:sldChg chg="addSp delSp modSp">
        <pc:chgData name="Suraj Chopade" userId="S::suraj.chopade@bostoninstituteofanalytics.org::dcc44ee8-6a65-4538-a5e1-c87e14ca7a61" providerId="AD" clId="Web-{79E99A0B-E89E-FE9B-ACD5-3761BDB18D36}" dt="2023-10-06T05:49:17.102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79E99A0B-E89E-FE9B-ACD5-3761BDB18D36}" dt="2023-10-06T05:49:08.430" v="100" actId="1076"/>
          <ac:spMkLst>
            <pc:docMk/>
            <pc:sldMk cId="1726830" sldId="314"/>
            <ac:spMk id="2" creationId="{F7761F45-99CF-5094-8BAE-64DDA34139B5}"/>
          </ac:spMkLst>
        </pc:spChg>
        <pc:spChg chg="del mod">
          <ac:chgData name="Suraj Chopade" userId="S::suraj.chopade@bostoninstituteofanalytics.org::dcc44ee8-6a65-4538-a5e1-c87e14ca7a61" providerId="AD" clId="Web-{79E99A0B-E89E-FE9B-ACD5-3761BDB18D36}" dt="2023-10-06T05:41:36.331" v="4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41:30.909" v="44" actId="1076"/>
          <ac:spMkLst>
            <pc:docMk/>
            <pc:sldMk cId="1726830" sldId="314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5:49:17.102" v="103" actId="1076"/>
          <ac:picMkLst>
            <pc:docMk/>
            <pc:sldMk cId="1726830" sldId="314"/>
            <ac:picMk id="4" creationId="{5EA61A63-65C1-FED2-3A4B-00628A98ACD7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5:48:36.227" v="97"/>
          <ac:picMkLst>
            <pc:docMk/>
            <pc:sldMk cId="1726830" sldId="314"/>
            <ac:picMk id="8" creationId="{00000000-0000-0000-0000-000000000000}"/>
          </ac:picMkLst>
        </pc:picChg>
      </pc:sldChg>
      <pc:sldChg chg="modSp">
        <pc:chgData name="Suraj Chopade" userId="S::suraj.chopade@bostoninstituteofanalytics.org::dcc44ee8-6a65-4538-a5e1-c87e14ca7a61" providerId="AD" clId="Web-{79E99A0B-E89E-FE9B-ACD5-3761BDB18D36}" dt="2023-10-06T07:51:07.126" v="1287" actId="20577"/>
        <pc:sldMkLst>
          <pc:docMk/>
          <pc:sldMk cId="4059647043" sldId="408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07.126" v="1287" actId="20577"/>
          <ac:spMkLst>
            <pc:docMk/>
            <pc:sldMk cId="4059647043" sldId="408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7:59.032" v="1"/>
        <pc:sldMkLst>
          <pc:docMk/>
          <pc:sldMk cId="876099985" sldId="409"/>
        </pc:sldMkLst>
        <pc:graphicFrameChg chg="mod modGraphic">
          <ac:chgData name="Suraj Chopade" userId="S::suraj.chopade@bostoninstituteofanalytics.org::dcc44ee8-6a65-4538-a5e1-c87e14ca7a61" providerId="AD" clId="Web-{79E99A0B-E89E-FE9B-ACD5-3761BDB18D36}" dt="2023-10-06T05:37:59.032" v="1"/>
          <ac:graphicFrameMkLst>
            <pc:docMk/>
            <pc:sldMk cId="876099985" sldId="409"/>
            <ac:graphicFrameMk id="7" creationId="{FBF120AC-CEA3-E6FB-1F60-5853288C1B5C}"/>
          </ac:graphicFrameMkLst>
        </pc:graphicFrame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5:58:28.515" v="179"/>
        <pc:sldMkLst>
          <pc:docMk/>
          <pc:sldMk cId="3606357210" sldId="411"/>
        </pc:sldMkLst>
        <pc:spChg chg="mod">
          <ac:chgData name="Suraj Chopade" userId="S::suraj.chopade@bostoninstituteofanalytics.org::dcc44ee8-6a65-4538-a5e1-c87e14ca7a61" providerId="AD" clId="Web-{79E99A0B-E89E-FE9B-ACD5-3761BDB18D36}" dt="2023-10-06T05:53:39.746" v="151" actId="20577"/>
          <ac:spMkLst>
            <pc:docMk/>
            <pc:sldMk cId="3606357210" sldId="41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5:53:04.511" v="144" actId="20577"/>
          <ac:spMkLst>
            <pc:docMk/>
            <pc:sldMk cId="3606357210" sldId="411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51:23.260" v="121" actId="1076"/>
          <ac:spMkLst>
            <pc:docMk/>
            <pc:sldMk cId="3606357210" sldId="4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5:50:37.384" v="105"/>
          <ac:picMkLst>
            <pc:docMk/>
            <pc:sldMk cId="3606357210" sldId="411"/>
            <ac:picMk id="4" creationId="{5EA61A63-65C1-FED2-3A4B-00628A98ACD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5:58:01.468" v="176" actId="1076"/>
        <pc:sldMkLst>
          <pc:docMk/>
          <pc:sldMk cId="1716880795" sldId="412"/>
        </pc:sldMkLst>
        <pc:spChg chg="del">
          <ac:chgData name="Suraj Chopade" userId="S::suraj.chopade@bostoninstituteofanalytics.org::dcc44ee8-6a65-4538-a5e1-c87e14ca7a61" providerId="AD" clId="Web-{79E99A0B-E89E-FE9B-ACD5-3761BDB18D36}" dt="2023-10-06T05:54:51.294" v="153"/>
          <ac:spMkLst>
            <pc:docMk/>
            <pc:sldMk cId="1716880795" sldId="412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5:54:53.028" v="154"/>
          <ac:spMkLst>
            <pc:docMk/>
            <pc:sldMk cId="1716880795" sldId="412"/>
            <ac:spMk id="3" creationId="{7BBA8A75-F3CC-D908-D2B3-842720557A9A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5:56:28.498" v="162"/>
          <ac:picMkLst>
            <pc:docMk/>
            <pc:sldMk cId="1716880795" sldId="412"/>
            <ac:picMk id="4" creationId="{B280F8D9-4555-28CD-BA16-B081372BFBC8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5:56:46.764" v="169"/>
          <ac:picMkLst>
            <pc:docMk/>
            <pc:sldMk cId="1716880795" sldId="412"/>
            <ac:picMk id="5" creationId="{A5A46FFD-0BF3-3020-7652-969956F79603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5:55:03.559" v="157" actId="1076"/>
          <ac:picMkLst>
            <pc:docMk/>
            <pc:sldMk cId="1716880795" sldId="412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5:58:01.468" v="176" actId="1076"/>
          <ac:picMkLst>
            <pc:docMk/>
            <pc:sldMk cId="1716880795" sldId="412"/>
            <ac:picMk id="7" creationId="{3FE07F17-869D-8D18-D9A2-C6BA93E6A55D}"/>
          </ac:picMkLst>
        </pc:picChg>
      </pc:sldChg>
      <pc:sldChg chg="delSp modSp add ord replId">
        <pc:chgData name="Suraj Chopade" userId="S::suraj.chopade@bostoninstituteofanalytics.org::dcc44ee8-6a65-4538-a5e1-c87e14ca7a61" providerId="AD" clId="Web-{79E99A0B-E89E-FE9B-ACD5-3761BDB18D36}" dt="2023-10-06T06:08:47.210" v="246" actId="20577"/>
        <pc:sldMkLst>
          <pc:docMk/>
          <pc:sldMk cId="2788898658" sldId="413"/>
        </pc:sldMkLst>
        <pc:spChg chg="mod">
          <ac:chgData name="Suraj Chopade" userId="S::suraj.chopade@bostoninstituteofanalytics.org::dcc44ee8-6a65-4538-a5e1-c87e14ca7a61" providerId="AD" clId="Web-{79E99A0B-E89E-FE9B-ACD5-3761BDB18D36}" dt="2023-10-06T06:08:47.210" v="246" actId="20577"/>
          <ac:spMkLst>
            <pc:docMk/>
            <pc:sldMk cId="2788898658" sldId="41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6:05:41.348" v="198"/>
          <ac:spMkLst>
            <pc:docMk/>
            <pc:sldMk cId="2788898658" sldId="413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07:38.349" v="234" actId="1076"/>
          <ac:spMkLst>
            <pc:docMk/>
            <pc:sldMk cId="2788898658" sldId="4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6:31:05.304" v="526" actId="1076"/>
        <pc:sldMkLst>
          <pc:docMk/>
          <pc:sldMk cId="3599271236" sldId="414"/>
        </pc:sldMkLst>
        <pc:spChg chg="del mod">
          <ac:chgData name="Suraj Chopade" userId="S::suraj.chopade@bostoninstituteofanalytics.org::dcc44ee8-6a65-4538-a5e1-c87e14ca7a61" providerId="AD" clId="Web-{79E99A0B-E89E-FE9B-ACD5-3761BDB18D36}" dt="2023-10-06T06:30:18.772" v="522"/>
          <ac:spMkLst>
            <pc:docMk/>
            <pc:sldMk cId="3599271236" sldId="4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17:08.497" v="333" actId="14100"/>
          <ac:spMkLst>
            <pc:docMk/>
            <pc:sldMk cId="3599271236" sldId="414"/>
            <ac:spMk id="4" creationId="{940CD870-AE67-23D8-C88F-A3BC62949A80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5" creationId="{E5B78B91-3908-CBA5-4EE3-855573E5269A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5.029" v="345"/>
          <ac:spMkLst>
            <pc:docMk/>
            <pc:sldMk cId="3599271236" sldId="414"/>
            <ac:spMk id="7" creationId="{6F11F779-D656-4DE3-F7D9-1365448D2269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2.263" v="344"/>
          <ac:spMkLst>
            <pc:docMk/>
            <pc:sldMk cId="3599271236" sldId="414"/>
            <ac:spMk id="8" creationId="{973A9F05-0CA1-A74F-786D-7925254FB33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28:40.958" v="510" actId="1076"/>
          <ac:spMkLst>
            <pc:docMk/>
            <pc:sldMk cId="3599271236" sldId="4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1.045" v="343"/>
          <ac:spMkLst>
            <pc:docMk/>
            <pc:sldMk cId="3599271236" sldId="414"/>
            <ac:spMk id="10" creationId="{5CDE3D55-C7D2-90A7-73B9-A8E36070483D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6:18:18.076" v="342"/>
          <ac:spMkLst>
            <pc:docMk/>
            <pc:sldMk cId="3599271236" sldId="414"/>
            <ac:spMk id="11" creationId="{C269328A-EC79-8669-6419-733F226EE0A3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48.299" v="477" actId="1076"/>
          <ac:spMkLst>
            <pc:docMk/>
            <pc:sldMk cId="3599271236" sldId="414"/>
            <ac:spMk id="14" creationId="{3FC50C57-AC3C-83E0-3AD4-D10DC8047C9A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3.487" v="479" actId="1076"/>
          <ac:spMkLst>
            <pc:docMk/>
            <pc:sldMk cId="3599271236" sldId="414"/>
            <ac:spMk id="15" creationId="{ECB6AC0C-D8DE-0FBA-274A-2C3216E71720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0.862" v="478" actId="1076"/>
          <ac:spMkLst>
            <pc:docMk/>
            <pc:sldMk cId="3599271236" sldId="414"/>
            <ac:spMk id="16" creationId="{94D71B9C-5399-3173-3240-ABF3F92337B2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42.411" v="503" actId="1076"/>
          <ac:spMkLst>
            <pc:docMk/>
            <pc:sldMk cId="3599271236" sldId="414"/>
            <ac:spMk id="17" creationId="{32CE4387-E548-ED42-25B7-94BD839D9863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8" creationId="{EB0E7637-534D-D354-CFAD-B82252BC5AC4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9" creationId="{E440F50B-B3ED-8A1C-E829-CBB0A8E54E3D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20" creationId="{37AAE1DA-12D9-F109-9B49-C0CDFB909263}"/>
          </ac:spMkLst>
        </pc:spChg>
        <pc:grpChg chg="add mod">
          <ac:chgData name="Suraj Chopade" userId="S::suraj.chopade@bostoninstituteofanalytics.org::dcc44ee8-6a65-4538-a5e1-c87e14ca7a61" providerId="AD" clId="Web-{79E99A0B-E89E-FE9B-ACD5-3761BDB18D36}" dt="2023-10-06T06:28:18.614" v="508" actId="1076"/>
          <ac:grpSpMkLst>
            <pc:docMk/>
            <pc:sldMk cId="3599271236" sldId="414"/>
            <ac:grpSpMk id="28" creationId="{8CFA5530-2B80-EB39-9BAC-535DDC6D969E}"/>
          </ac:grpSpMkLst>
        </pc:grpChg>
        <pc:grpChg chg="add del">
          <ac:chgData name="Suraj Chopade" userId="S::suraj.chopade@bostoninstituteofanalytics.org::dcc44ee8-6a65-4538-a5e1-c87e14ca7a61" providerId="AD" clId="Web-{79E99A0B-E89E-FE9B-ACD5-3761BDB18D36}" dt="2023-10-06T06:27:05.301" v="499"/>
          <ac:grpSpMkLst>
            <pc:docMk/>
            <pc:sldMk cId="3599271236" sldId="414"/>
            <ac:grpSpMk id="29" creationId="{9306DB1D-71FC-432D-D8D8-6451DD1157F9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8:28.114" v="509" actId="1076"/>
          <ac:grpSpMkLst>
            <pc:docMk/>
            <pc:sldMk cId="3599271236" sldId="414"/>
            <ac:grpSpMk id="30" creationId="{2322F036-B154-EB55-E337-AD960CE3F595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9:02.255" v="512" actId="1076"/>
          <ac:grpSpMkLst>
            <pc:docMk/>
            <pc:sldMk cId="3599271236" sldId="414"/>
            <ac:grpSpMk id="31" creationId="{8EB4EF59-F02F-3174-E884-27976EF9A3AF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31:05.304" v="526" actId="1076"/>
          <ac:grpSpMkLst>
            <pc:docMk/>
            <pc:sldMk cId="3599271236" sldId="414"/>
            <ac:grpSpMk id="35" creationId="{0E23EA80-0DF5-CB84-BC0B-2DBABC31849C}"/>
          </ac:grpSpMkLst>
        </pc:grpChg>
        <pc:picChg chg="add del mod modCrop">
          <ac:chgData name="Suraj Chopade" userId="S::suraj.chopade@bostoninstituteofanalytics.org::dcc44ee8-6a65-4538-a5e1-c87e14ca7a61" providerId="AD" clId="Web-{79E99A0B-E89E-FE9B-ACD5-3761BDB18D36}" dt="2023-10-06T06:15:52.043" v="301"/>
          <ac:picMkLst>
            <pc:docMk/>
            <pc:sldMk cId="3599271236" sldId="414"/>
            <ac:picMk id="3" creationId="{015DA699-21A7-09C7-067F-C37BB508DC54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6:28:13.942" v="507" actId="1076"/>
          <ac:picMkLst>
            <pc:docMk/>
            <pc:sldMk cId="3599271236" sldId="414"/>
            <ac:picMk id="6" creationId="{00000000-0000-0000-0000-000000000000}"/>
          </ac:picMkLst>
        </pc:picChg>
        <pc:cxnChg chg="add mod">
          <ac:chgData name="Suraj Chopade" userId="S::suraj.chopade@bostoninstituteofanalytics.org::dcc44ee8-6a65-4538-a5e1-c87e14ca7a61" providerId="AD" clId="Web-{79E99A0B-E89E-FE9B-ACD5-3761BDB18D36}" dt="2023-10-06T06:21:06.875" v="388" actId="14100"/>
          <ac:cxnSpMkLst>
            <pc:docMk/>
            <pc:sldMk cId="3599271236" sldId="414"/>
            <ac:cxnSpMk id="12" creationId="{9CB7E62A-583A-0B57-58D6-3CCE9B95679A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13" creationId="{E14BA2F3-A1C6-7B78-9393-18B358F9B380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1" creationId="{5E44639F-8DD7-F3AA-6689-FAC4883094BF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2" creationId="{40D5EE23-14D7-C540-F334-63EC4D99ADB5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3" creationId="{CC0049E4-F893-AEAB-BC00-994878614313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4" creationId="{B1EB2C2B-FB21-F7E5-DD7E-2F81F94B0DA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4:59.831" v="480" actId="1076"/>
          <ac:cxnSpMkLst>
            <pc:docMk/>
            <pc:sldMk cId="3599271236" sldId="414"/>
            <ac:cxnSpMk id="25" creationId="{DBA8370B-F59D-A021-F6DD-31209350A9D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9.346" v="486" actId="1076"/>
          <ac:cxnSpMkLst>
            <pc:docMk/>
            <pc:sldMk cId="3599271236" sldId="414"/>
            <ac:cxnSpMk id="26" creationId="{99F7AA88-A29D-B3A8-6612-EC5CC361647D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5.159" v="485" actId="1076"/>
          <ac:cxnSpMkLst>
            <pc:docMk/>
            <pc:sldMk cId="3599271236" sldId="414"/>
            <ac:cxnSpMk id="27" creationId="{E64E7688-8183-8382-10BC-93E8CAF91323}"/>
          </ac:cxnSpMkLst>
        </pc:cxnChg>
        <pc:cxnChg chg="add del mod">
          <ac:chgData name="Suraj Chopade" userId="S::suraj.chopade@bostoninstituteofanalytics.org::dcc44ee8-6a65-4538-a5e1-c87e14ca7a61" providerId="AD" clId="Web-{79E99A0B-E89E-FE9B-ACD5-3761BDB18D36}" dt="2023-10-06T06:29:39.928" v="515"/>
          <ac:cxnSpMkLst>
            <pc:docMk/>
            <pc:sldMk cId="3599271236" sldId="414"/>
            <ac:cxnSpMk id="32" creationId="{32CEA1A0-EB92-9594-D482-435637868D14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05.569" v="518" actId="14100"/>
          <ac:cxnSpMkLst>
            <pc:docMk/>
            <pc:sldMk cId="3599271236" sldId="414"/>
            <ac:cxnSpMk id="33" creationId="{F3574FDE-2313-8562-DA15-F76AF1B7D9E9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33.366" v="524" actId="14100"/>
          <ac:cxnSpMkLst>
            <pc:docMk/>
            <pc:sldMk cId="3599271236" sldId="414"/>
            <ac:cxnSpMk id="34" creationId="{A0AEDD3E-DDB0-F7F3-3280-046A188C7E99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79E99A0B-E89E-FE9B-ACD5-3761BDB18D36}" dt="2023-10-06T06:33:05.758" v="567" actId="1076"/>
        <pc:sldMkLst>
          <pc:docMk/>
          <pc:sldMk cId="1862185736" sldId="415"/>
        </pc:sldMkLst>
        <pc:spChg chg="mod">
          <ac:chgData name="Suraj Chopade" userId="S::suraj.chopade@bostoninstituteofanalytics.org::dcc44ee8-6a65-4538-a5e1-c87e14ca7a61" providerId="AD" clId="Web-{79E99A0B-E89E-FE9B-ACD5-3761BDB18D36}" dt="2023-10-06T06:33:05.758" v="567" actId="1076"/>
          <ac:spMkLst>
            <pc:docMk/>
            <pc:sldMk cId="1862185736" sldId="4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1:47.898" v="542" actId="14100"/>
          <ac:spMkLst>
            <pc:docMk/>
            <pc:sldMk cId="1862185736" sldId="41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2:41.663" v="842" actId="1076"/>
        <pc:sldMkLst>
          <pc:docMk/>
          <pc:sldMk cId="473788288" sldId="416"/>
        </pc:sldMkLst>
        <pc:spChg chg="mod">
          <ac:chgData name="Suraj Chopade" userId="S::suraj.chopade@bostoninstituteofanalytics.org::dcc44ee8-6a65-4538-a5e1-c87e14ca7a61" providerId="AD" clId="Web-{79E99A0B-E89E-FE9B-ACD5-3761BDB18D36}" dt="2023-10-06T06:52:29.475" v="838" actId="20577"/>
          <ac:spMkLst>
            <pc:docMk/>
            <pc:sldMk cId="473788288" sldId="4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8:14.746" v="620" actId="1076"/>
          <ac:spMkLst>
            <pc:docMk/>
            <pc:sldMk cId="473788288" sldId="41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6:52:41.663" v="842" actId="1076"/>
          <ac:picMkLst>
            <pc:docMk/>
            <pc:sldMk cId="473788288" sldId="416"/>
            <ac:picMk id="3" creationId="{79D7470E-4F1A-51F3-2189-7D1E1D6C633D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1:23.302" v="809" actId="1076"/>
        <pc:sldMkLst>
          <pc:docMk/>
          <pc:sldMk cId="1830556282" sldId="417"/>
        </pc:sldMkLst>
        <pc:spChg chg="mod">
          <ac:chgData name="Suraj Chopade" userId="S::suraj.chopade@bostoninstituteofanalytics.org::dcc44ee8-6a65-4538-a5e1-c87e14ca7a61" providerId="AD" clId="Web-{79E99A0B-E89E-FE9B-ACD5-3761BDB18D36}" dt="2023-10-06T06:47:38.487" v="692" actId="20577"/>
          <ac:spMkLst>
            <pc:docMk/>
            <pc:sldMk cId="1830556282" sldId="4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43:42.672" v="637" actId="1076"/>
          <ac:spMkLst>
            <pc:docMk/>
            <pc:sldMk cId="1830556282" sldId="417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1:23.302" v="809" actId="1076"/>
          <ac:picMkLst>
            <pc:docMk/>
            <pc:sldMk cId="1830556282" sldId="417"/>
            <ac:picMk id="3" creationId="{E15D979B-831E-D767-00AB-1F0930F7B253}"/>
          </ac:picMkLst>
        </pc:picChg>
      </pc:sldChg>
      <pc:sldChg chg="addSp modSp add del replId">
        <pc:chgData name="Suraj Chopade" userId="S::suraj.chopade@bostoninstituteofanalytics.org::dcc44ee8-6a65-4538-a5e1-c87e14ca7a61" providerId="AD" clId="Web-{79E99A0B-E89E-FE9B-ACD5-3761BDB18D36}" dt="2023-10-06T06:56:44.978" v="911" actId="1076"/>
        <pc:sldMkLst>
          <pc:docMk/>
          <pc:sldMk cId="3759979835" sldId="418"/>
        </pc:sldMkLst>
        <pc:spChg chg="mod">
          <ac:chgData name="Suraj Chopade" userId="S::suraj.chopade@bostoninstituteofanalytics.org::dcc44ee8-6a65-4538-a5e1-c87e14ca7a61" providerId="AD" clId="Web-{79E99A0B-E89E-FE9B-ACD5-3761BDB18D36}" dt="2023-10-06T06:55:27.961" v="894" actId="20577"/>
          <ac:spMkLst>
            <pc:docMk/>
            <pc:sldMk cId="3759979835" sldId="418"/>
            <ac:spMk id="2" creationId="{F7761F45-99CF-5094-8BAE-64DDA34139B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6:42.556" v="910" actId="1076"/>
          <ac:picMkLst>
            <pc:docMk/>
            <pc:sldMk cId="3759979835" sldId="418"/>
            <ac:picMk id="3" creationId="{786DF826-893C-0014-2C84-56A2D15B953D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6:56:03.931" v="902" actId="1076"/>
          <ac:picMkLst>
            <pc:docMk/>
            <pc:sldMk cId="3759979835" sldId="418"/>
            <ac:picMk id="4" creationId="{E3A9DAE9-4AB1-8B84-C4C2-5FEE08F2D3BB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6:56:44.978" v="911" actId="1076"/>
          <ac:picMkLst>
            <pc:docMk/>
            <pc:sldMk cId="3759979835" sldId="418"/>
            <ac:picMk id="5" creationId="{4E327D36-D83D-06A9-F973-F8B772ED02FB}"/>
          </ac:picMkLst>
        </pc:picChg>
      </pc:sldChg>
      <pc:sldChg chg="modSp add del ord replId">
        <pc:chgData name="Suraj Chopade" userId="S::suraj.chopade@bostoninstituteofanalytics.org::dcc44ee8-6a65-4538-a5e1-c87e14ca7a61" providerId="AD" clId="Web-{79E99A0B-E89E-FE9B-ACD5-3761BDB18D36}" dt="2023-10-06T07:04:52.124" v="973"/>
        <pc:sldMkLst>
          <pc:docMk/>
          <pc:sldMk cId="4269819218" sldId="419"/>
        </pc:sldMkLst>
        <pc:spChg chg="mod">
          <ac:chgData name="Suraj Chopade" userId="S::suraj.chopade@bostoninstituteofanalytics.org::dcc44ee8-6a65-4538-a5e1-c87e14ca7a61" providerId="AD" clId="Web-{79E99A0B-E89E-FE9B-ACD5-3761BDB18D36}" dt="2023-10-06T07:04:27.062" v="972" actId="20577"/>
          <ac:spMkLst>
            <pc:docMk/>
            <pc:sldMk cId="4269819218" sldId="41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01:55.544" v="922" actId="1076"/>
          <ac:spMkLst>
            <pc:docMk/>
            <pc:sldMk cId="4269819218" sldId="419"/>
            <ac:spMk id="9" creationId="{2FDADD92-4E39-7713-520E-D88B1D53A255}"/>
          </ac:spMkLst>
        </pc:spChg>
      </pc:sldChg>
      <pc:sldChg chg="modSp add del replId">
        <pc:chgData name="Suraj Chopade" userId="S::suraj.chopade@bostoninstituteofanalytics.org::dcc44ee8-6a65-4538-a5e1-c87e14ca7a61" providerId="AD" clId="Web-{79E99A0B-E89E-FE9B-ACD5-3761BDB18D36}" dt="2023-10-06T07:07:58.689" v="998"/>
        <pc:sldMkLst>
          <pc:docMk/>
          <pc:sldMk cId="2206983601" sldId="420"/>
        </pc:sldMkLst>
        <pc:spChg chg="mod">
          <ac:chgData name="Suraj Chopade" userId="S::suraj.chopade@bostoninstituteofanalytics.org::dcc44ee8-6a65-4538-a5e1-c87e14ca7a61" providerId="AD" clId="Web-{79E99A0B-E89E-FE9B-ACD5-3761BDB18D36}" dt="2023-10-06T07:03:35.639" v="957" actId="1076"/>
          <ac:spMkLst>
            <pc:docMk/>
            <pc:sldMk cId="2206983601" sldId="420"/>
            <ac:spMk id="2" creationId="{F7761F45-99CF-5094-8BAE-64DDA34139B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9E99A0B-E89E-FE9B-ACD5-3761BDB18D36}" dt="2023-10-06T07:07:45.439" v="996" actId="20577"/>
        <pc:sldMkLst>
          <pc:docMk/>
          <pc:sldMk cId="2201374662" sldId="421"/>
        </pc:sldMkLst>
        <pc:spChg chg="mod">
          <ac:chgData name="Suraj Chopade" userId="S::suraj.chopade@bostoninstituteofanalytics.org::dcc44ee8-6a65-4538-a5e1-c87e14ca7a61" providerId="AD" clId="Web-{79E99A0B-E89E-FE9B-ACD5-3761BDB18D36}" dt="2023-10-06T07:07:45.439" v="996" actId="20577"/>
          <ac:spMkLst>
            <pc:docMk/>
            <pc:sldMk cId="2201374662" sldId="421"/>
            <ac:spMk id="2" creationId="{F7761F45-99CF-5094-8BAE-64DDA34139B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9E99A0B-E89E-FE9B-ACD5-3761BDB18D36}" dt="2023-10-06T07:17:36.211" v="1101" actId="20577"/>
        <pc:sldMkLst>
          <pc:docMk/>
          <pc:sldMk cId="3628698905" sldId="422"/>
        </pc:sldMkLst>
        <pc:spChg chg="mod">
          <ac:chgData name="Suraj Chopade" userId="S::suraj.chopade@bostoninstituteofanalytics.org::dcc44ee8-6a65-4538-a5e1-c87e14ca7a61" providerId="AD" clId="Web-{79E99A0B-E89E-FE9B-ACD5-3761BDB18D36}" dt="2023-10-06T07:17:36.211" v="1101" actId="20577"/>
          <ac:spMkLst>
            <pc:docMk/>
            <pc:sldMk cId="3628698905" sldId="42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7:15:35.382" v="1084" actId="1076"/>
          <ac:spMkLst>
            <pc:docMk/>
            <pc:sldMk cId="3628698905" sldId="42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10:33.691" v="1019" actId="1076"/>
          <ac:spMkLst>
            <pc:docMk/>
            <pc:sldMk cId="3628698905" sldId="42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5:38.538" v="1085" actId="1076"/>
          <ac:picMkLst>
            <pc:docMk/>
            <pc:sldMk cId="3628698905" sldId="422"/>
            <ac:picMk id="3" creationId="{7410B02C-68A6-75F6-D628-0BB51E2C3F59}"/>
          </ac:picMkLst>
        </pc:picChg>
      </pc:sldChg>
      <pc:sldChg chg="addSp delSp modSp add ord replId modNotes">
        <pc:chgData name="Suraj Chopade" userId="S::suraj.chopade@bostoninstituteofanalytics.org::dcc44ee8-6a65-4538-a5e1-c87e14ca7a61" providerId="AD" clId="Web-{79E99A0B-E89E-FE9B-ACD5-3761BDB18D36}" dt="2023-10-06T07:50:35" v="1284"/>
        <pc:sldMkLst>
          <pc:docMk/>
          <pc:sldMk cId="3719171295" sldId="423"/>
        </pc:sldMkLst>
        <pc:spChg chg="mod">
          <ac:chgData name="Suraj Chopade" userId="S::suraj.chopade@bostoninstituteofanalytics.org::dcc44ee8-6a65-4538-a5e1-c87e14ca7a61" providerId="AD" clId="Web-{79E99A0B-E89E-FE9B-ACD5-3761BDB18D36}" dt="2023-10-06T07:16:54.508" v="1096" actId="1076"/>
          <ac:spMkLst>
            <pc:docMk/>
            <pc:sldMk cId="3719171295" sldId="42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7:16:38.695" v="1091"/>
          <ac:spMkLst>
            <pc:docMk/>
            <pc:sldMk cId="3719171295" sldId="423"/>
            <ac:spMk id="3" creationId="{2E0375BB-94A8-3EF1-9D6B-5E159AFCBEC4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7:02.070" v="1099" actId="1076"/>
          <ac:picMkLst>
            <pc:docMk/>
            <pc:sldMk cId="3719171295" sldId="423"/>
            <ac:picMk id="4" creationId="{3A4A93A5-3A9F-65CF-3FFF-2C53F530765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7:24:12.982" v="1189" actId="20577"/>
        <pc:sldMkLst>
          <pc:docMk/>
          <pc:sldMk cId="3099422123" sldId="424"/>
        </pc:sldMkLst>
        <pc:spChg chg="del">
          <ac:chgData name="Suraj Chopade" userId="S::suraj.chopade@bostoninstituteofanalytics.org::dcc44ee8-6a65-4538-a5e1-c87e14ca7a61" providerId="AD" clId="Web-{79E99A0B-E89E-FE9B-ACD5-3761BDB18D36}" dt="2023-10-06T07:19:23.447" v="1104"/>
          <ac:spMkLst>
            <pc:docMk/>
            <pc:sldMk cId="3099422123" sldId="42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24:12.982" v="1189" actId="20577"/>
          <ac:spMkLst>
            <pc:docMk/>
            <pc:sldMk cId="3099422123" sldId="424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7:19:16.978" v="1103"/>
          <ac:picMkLst>
            <pc:docMk/>
            <pc:sldMk cId="3099422123" sldId="424"/>
            <ac:picMk id="3" creationId="{7410B02C-68A6-75F6-D628-0BB51E2C3F59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7:50:44.813" v="1285"/>
        <pc:sldMkLst>
          <pc:docMk/>
          <pc:sldMk cId="4285754358" sldId="425"/>
        </pc:sldMkLst>
        <pc:spChg chg="mod">
          <ac:chgData name="Suraj Chopade" userId="S::suraj.chopade@bostoninstituteofanalytics.org::dcc44ee8-6a65-4538-a5e1-c87e14ca7a61" providerId="AD" clId="Web-{79E99A0B-E89E-FE9B-ACD5-3761BDB18D36}" dt="2023-10-06T07:50:44.813" v="1285"/>
          <ac:spMkLst>
            <pc:docMk/>
            <pc:sldMk cId="4285754358" sldId="425"/>
            <ac:spMk id="4" creationId="{2086DAE7-4184-13BD-A374-B3B74CFBF5D7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42:29.370" v="1282" actId="1076"/>
          <ac:picMkLst>
            <pc:docMk/>
            <pc:sldMk cId="4285754358" sldId="425"/>
            <ac:picMk id="2" creationId="{65D88C47-E170-EE2A-74D4-690ED31174B5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8:01:02.383" v="1339" actId="1076"/>
        <pc:sldMkLst>
          <pc:docMk/>
          <pc:sldMk cId="3130724772" sldId="426"/>
        </pc:sldMkLst>
        <pc:spChg chg="mod">
          <ac:chgData name="Suraj Chopade" userId="S::suraj.chopade@bostoninstituteofanalytics.org::dcc44ee8-6a65-4538-a5e1-c87e14ca7a61" providerId="AD" clId="Web-{79E99A0B-E89E-FE9B-ACD5-3761BDB18D36}" dt="2023-10-06T08:00:56.305" v="1337" actId="14100"/>
          <ac:spMkLst>
            <pc:docMk/>
            <pc:sldMk cId="3130724772" sldId="426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54:41.753" v="1308" actId="1076"/>
          <ac:spMkLst>
            <pc:docMk/>
            <pc:sldMk cId="3130724772" sldId="42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01:02.383" v="1339" actId="1076"/>
          <ac:picMkLst>
            <pc:docMk/>
            <pc:sldMk cId="3130724772" sldId="426"/>
            <ac:picMk id="2" creationId="{40B904C5-795D-16F4-7A38-7CBA112F0CE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07:11.971" v="1389" actId="20577"/>
        <pc:sldMkLst>
          <pc:docMk/>
          <pc:sldMk cId="534715058" sldId="427"/>
        </pc:sldMkLst>
        <pc:spChg chg="mod">
          <ac:chgData name="Suraj Chopade" userId="S::suraj.chopade@bostoninstituteofanalytics.org::dcc44ee8-6a65-4538-a5e1-c87e14ca7a61" providerId="AD" clId="Web-{79E99A0B-E89E-FE9B-ACD5-3761BDB18D36}" dt="2023-10-06T08:07:11.971" v="1389" actId="20577"/>
          <ac:spMkLst>
            <pc:docMk/>
            <pc:sldMk cId="534715058" sldId="42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04:07.994" v="1372"/>
          <ac:picMkLst>
            <pc:docMk/>
            <pc:sldMk cId="534715058" sldId="427"/>
            <ac:picMk id="2" creationId="{40B904C5-795D-16F4-7A38-7CBA112F0CEC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06:42.768" v="1386" actId="1076"/>
          <ac:picMkLst>
            <pc:docMk/>
            <pc:sldMk cId="534715058" sldId="427"/>
            <ac:picMk id="3" creationId="{8FBB3B13-9D89-1E5F-F360-1770BDBAE313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8:16:35.197" v="1433"/>
        <pc:sldMkLst>
          <pc:docMk/>
          <pc:sldMk cId="2012388065" sldId="428"/>
        </pc:sldMkLst>
        <pc:spChg chg="mod">
          <ac:chgData name="Suraj Chopade" userId="S::suraj.chopade@bostoninstituteofanalytics.org::dcc44ee8-6a65-4538-a5e1-c87e14ca7a61" providerId="AD" clId="Web-{79E99A0B-E89E-FE9B-ACD5-3761BDB18D36}" dt="2023-10-06T08:16:05.962" v="1428" actId="14100"/>
          <ac:spMkLst>
            <pc:docMk/>
            <pc:sldMk cId="2012388065" sldId="428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07:57.659" v="1397" actId="1076"/>
          <ac:spMkLst>
            <pc:docMk/>
            <pc:sldMk cId="2012388065" sldId="42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8:14:28.539" v="1423"/>
          <ac:picMkLst>
            <pc:docMk/>
            <pc:sldMk cId="2012388065" sldId="428"/>
            <ac:picMk id="2" creationId="{85613AE8-1FB6-4F69-DBD0-3A8EBEAFA5FA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8:13:22.226" v="1398"/>
          <ac:picMkLst>
            <pc:docMk/>
            <pc:sldMk cId="2012388065" sldId="428"/>
            <ac:picMk id="3" creationId="{8FBB3B13-9D89-1E5F-F360-1770BDBAE313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8:14:34.445" v="1425"/>
          <ac:picMkLst>
            <pc:docMk/>
            <pc:sldMk cId="2012388065" sldId="428"/>
            <ac:picMk id="5" creationId="{36A6EC29-76B7-FC25-1972-F82AD611EBC6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8:16:11.650" v="1431" actId="1076"/>
          <ac:picMkLst>
            <pc:docMk/>
            <pc:sldMk cId="2012388065" sldId="428"/>
            <ac:picMk id="7" creationId="{4CB7DF53-408D-76DE-4E08-9AD3FBD3BBE4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8:23:06.295" v="1476" actId="1076"/>
        <pc:sldMkLst>
          <pc:docMk/>
          <pc:sldMk cId="437294114" sldId="429"/>
        </pc:sldMkLst>
        <pc:spChg chg="mod">
          <ac:chgData name="Suraj Chopade" userId="S::suraj.chopade@bostoninstituteofanalytics.org::dcc44ee8-6a65-4538-a5e1-c87e14ca7a61" providerId="AD" clId="Web-{79E99A0B-E89E-FE9B-ACD5-3761BDB18D36}" dt="2023-10-06T08:22:56.826" v="1473" actId="1076"/>
          <ac:spMkLst>
            <pc:docMk/>
            <pc:sldMk cId="437294114" sldId="429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23:06.295" v="1476" actId="1076"/>
          <ac:spMkLst>
            <pc:docMk/>
            <pc:sldMk cId="437294114" sldId="42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22:11.248" v="1454"/>
          <ac:picMkLst>
            <pc:docMk/>
            <pc:sldMk cId="437294114" sldId="429"/>
            <ac:picMk id="7" creationId="{4CB7DF53-408D-76DE-4E08-9AD3FBD3BBE4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8:39:04.150" v="1609" actId="1076"/>
        <pc:sldMkLst>
          <pc:docMk/>
          <pc:sldMk cId="2327297602" sldId="430"/>
        </pc:sldMkLst>
        <pc:spChg chg="add mod">
          <ac:chgData name="Suraj Chopade" userId="S::suraj.chopade@bostoninstituteofanalytics.org::dcc44ee8-6a65-4538-a5e1-c87e14ca7a61" providerId="AD" clId="Web-{79E99A0B-E89E-FE9B-ACD5-3761BDB18D36}" dt="2023-10-06T08:37:53.649" v="1605" actId="14100"/>
          <ac:spMkLst>
            <pc:docMk/>
            <pc:sldMk cId="2327297602" sldId="430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8:37.416" v="1608"/>
          <ac:spMkLst>
            <pc:docMk/>
            <pc:sldMk cId="2327297602" sldId="430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9:04.150" v="1609" actId="1076"/>
          <ac:spMkLst>
            <pc:docMk/>
            <pc:sldMk cId="2327297602" sldId="43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37:59.571" v="1606" actId="1076"/>
          <ac:picMkLst>
            <pc:docMk/>
            <pc:sldMk cId="2327297602" sldId="430"/>
            <ac:picMk id="2" creationId="{44D11193-9C3D-4692-5192-EB7B90C2A9D1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8:30:22.957" v="1561" actId="1076"/>
          <ac:picMkLst>
            <pc:docMk/>
            <pc:sldMk cId="2327297602" sldId="430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43:26.091" v="1657" actId="1076"/>
        <pc:sldMkLst>
          <pc:docMk/>
          <pc:sldMk cId="1635862421" sldId="431"/>
        </pc:sldMkLst>
        <pc:spChg chg="del">
          <ac:chgData name="Suraj Chopade" userId="S::suraj.chopade@bostoninstituteofanalytics.org::dcc44ee8-6a65-4538-a5e1-c87e14ca7a61" providerId="AD" clId="Web-{79E99A0B-E89E-FE9B-ACD5-3761BDB18D36}" dt="2023-10-06T08:40:20.542" v="1622"/>
          <ac:spMkLst>
            <pc:docMk/>
            <pc:sldMk cId="1635862421" sldId="431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3:26.091" v="1657" actId="1076"/>
          <ac:spMkLst>
            <pc:docMk/>
            <pc:sldMk cId="1635862421" sldId="431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2:48.700" v="1648" actId="1076"/>
          <ac:spMkLst>
            <pc:docMk/>
            <pc:sldMk cId="1635862421" sldId="43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0:13.479" v="1621"/>
          <ac:picMkLst>
            <pc:docMk/>
            <pc:sldMk cId="1635862421" sldId="431"/>
            <ac:picMk id="2" creationId="{44D11193-9C3D-4692-5192-EB7B90C2A9D1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43:17.059" v="1655" actId="1076"/>
          <ac:picMkLst>
            <pc:docMk/>
            <pc:sldMk cId="1635862421" sldId="431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2:00.409" v="1743" actId="1076"/>
        <pc:sldMkLst>
          <pc:docMk/>
          <pc:sldMk cId="728911902" sldId="432"/>
        </pc:sldMkLst>
        <pc:spChg chg="mod">
          <ac:chgData name="Suraj Chopade" userId="S::suraj.chopade@bostoninstituteofanalytics.org::dcc44ee8-6a65-4538-a5e1-c87e14ca7a61" providerId="AD" clId="Web-{79E99A0B-E89E-FE9B-ACD5-3761BDB18D36}" dt="2023-10-06T09:14:26.779" v="1690" actId="1076"/>
          <ac:spMkLst>
            <pc:docMk/>
            <pc:sldMk cId="728911902" sldId="43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0.409" v="1743" actId="1076"/>
          <ac:spMkLst>
            <pc:docMk/>
            <pc:sldMk cId="728911902" sldId="43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8:50.485" v="1673"/>
          <ac:picMkLst>
            <pc:docMk/>
            <pc:sldMk cId="728911902" sldId="432"/>
            <ac:picMk id="5" creationId="{85AC0149-59A8-F811-A337-972A741A9CCB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79E99A0B-E89E-FE9B-ACD5-3761BDB18D36}" dt="2023-10-06T09:22:04.128" v="1744" actId="1076"/>
        <pc:sldMkLst>
          <pc:docMk/>
          <pc:sldMk cId="2124791131" sldId="433"/>
        </pc:sldMkLst>
        <pc:spChg chg="mod">
          <ac:chgData name="Suraj Chopade" userId="S::suraj.chopade@bostoninstituteofanalytics.org::dcc44ee8-6a65-4538-a5e1-c87e14ca7a61" providerId="AD" clId="Web-{79E99A0B-E89E-FE9B-ACD5-3761BDB18D36}" dt="2023-10-06T09:21:38.347" v="1739" actId="14100"/>
          <ac:spMkLst>
            <pc:docMk/>
            <pc:sldMk cId="2124791131" sldId="433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4.128" v="1744" actId="1076"/>
          <ac:spMkLst>
            <pc:docMk/>
            <pc:sldMk cId="2124791131" sldId="43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1:45.831" v="1742" actId="1076"/>
          <ac:picMkLst>
            <pc:docMk/>
            <pc:sldMk cId="2124791131" sldId="433"/>
            <ac:picMk id="2" creationId="{9058DE11-7EAE-03A4-6CA1-662F68D0150F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9:19:50.658" v="1714"/>
          <ac:picMkLst>
            <pc:docMk/>
            <pc:sldMk cId="2124791131" sldId="433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5:34.646" v="1796" actId="14100"/>
        <pc:sldMkLst>
          <pc:docMk/>
          <pc:sldMk cId="1863556272" sldId="434"/>
        </pc:sldMkLst>
        <pc:spChg chg="mod">
          <ac:chgData name="Suraj Chopade" userId="S::suraj.chopade@bostoninstituteofanalytics.org::dcc44ee8-6a65-4538-a5e1-c87e14ca7a61" providerId="AD" clId="Web-{79E99A0B-E89E-FE9B-ACD5-3761BDB18D36}" dt="2023-10-06T09:25:34.646" v="1796" actId="14100"/>
          <ac:spMkLst>
            <pc:docMk/>
            <pc:sldMk cId="1863556272" sldId="434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3:14.254" v="1759" actId="1076"/>
          <ac:spMkLst>
            <pc:docMk/>
            <pc:sldMk cId="1863556272" sldId="43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3:15.879" v="1760"/>
          <ac:picMkLst>
            <pc:docMk/>
            <pc:sldMk cId="1863556272" sldId="434"/>
            <ac:picMk id="2" creationId="{9058DE11-7EAE-03A4-6CA1-662F68D0150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9:28:31.539" v="1827" actId="1076"/>
        <pc:sldMkLst>
          <pc:docMk/>
          <pc:sldMk cId="411251168" sldId="435"/>
        </pc:sldMkLst>
        <pc:spChg chg="mod">
          <ac:chgData name="Suraj Chopade" userId="S::suraj.chopade@bostoninstituteofanalytics.org::dcc44ee8-6a65-4538-a5e1-c87e14ca7a61" providerId="AD" clId="Web-{79E99A0B-E89E-FE9B-ACD5-3761BDB18D36}" dt="2023-10-06T09:28:26.695" v="1826" actId="1076"/>
          <ac:spMkLst>
            <pc:docMk/>
            <pc:sldMk cId="411251168" sldId="435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7:34.039" v="1817" actId="1076"/>
          <ac:spMkLst>
            <pc:docMk/>
            <pc:sldMk cId="411251168" sldId="43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8:31.539" v="1827" actId="1076"/>
          <ac:picMkLst>
            <pc:docMk/>
            <pc:sldMk cId="411251168" sldId="435"/>
            <ac:picMk id="2" creationId="{EDB9DACE-BB74-AA08-7D00-D574FAF89D0B}"/>
          </ac:picMkLst>
        </pc:picChg>
      </pc:sldChg>
      <pc:sldChg chg="add del replId">
        <pc:chgData name="Suraj Chopade" userId="S::suraj.chopade@bostoninstituteofanalytics.org::dcc44ee8-6a65-4538-a5e1-c87e14ca7a61" providerId="AD" clId="Web-{79E99A0B-E89E-FE9B-ACD5-3761BDB18D36}" dt="2023-10-06T09:23:22.598" v="1764"/>
        <pc:sldMkLst>
          <pc:docMk/>
          <pc:sldMk cId="4250501126" sldId="435"/>
        </pc:sldMkLst>
      </pc:sldChg>
      <pc:sldChg chg="add ord replId">
        <pc:chgData name="Suraj Chopade" userId="S::suraj.chopade@bostoninstituteofanalytics.org::dcc44ee8-6a65-4538-a5e1-c87e14ca7a61" providerId="AD" clId="Web-{79E99A0B-E89E-FE9B-ACD5-3761BDB18D36}" dt="2023-10-06T09:27:00.163" v="1816"/>
        <pc:sldMkLst>
          <pc:docMk/>
          <pc:sldMk cId="3427110777" sldId="436"/>
        </pc:sldMkLst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30:34.181" v="1868" actId="20577"/>
        <pc:sldMkLst>
          <pc:docMk/>
          <pc:sldMk cId="2873889658" sldId="437"/>
        </pc:sldMkLst>
        <pc:spChg chg="mod">
          <ac:chgData name="Suraj Chopade" userId="S::suraj.chopade@bostoninstituteofanalytics.org::dcc44ee8-6a65-4538-a5e1-c87e14ca7a61" providerId="AD" clId="Web-{79E99A0B-E89E-FE9B-ACD5-3761BDB18D36}" dt="2023-10-06T09:30:34.181" v="1868" actId="20577"/>
          <ac:spMkLst>
            <pc:docMk/>
            <pc:sldMk cId="2873889658" sldId="43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9:02.696" v="1834"/>
          <ac:picMkLst>
            <pc:docMk/>
            <pc:sldMk cId="2873889658" sldId="437"/>
            <ac:picMk id="2" creationId="{EDB9DACE-BB74-AA08-7D00-D574FAF89D0B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42A6E2D6-91D0-59DF-ED35-F9C2F00ACF86}"/>
    <pc:docChg chg="addSld delSld modSld sldOrd">
      <pc:chgData name="Suraj Chopade" userId="S::suraj.chopade@bostoninstituteofanalytics.org::dcc44ee8-6a65-4538-a5e1-c87e14ca7a61" providerId="AD" clId="Web-{42A6E2D6-91D0-59DF-ED35-F9C2F00ACF86}" dt="2023-10-05T10:24:48.730" v="1744"/>
      <pc:docMkLst>
        <pc:docMk/>
      </pc:docMkLst>
      <pc:sldChg chg="addSp delSp modSp">
        <pc:chgData name="Suraj Chopade" userId="S::suraj.chopade@bostoninstituteofanalytics.org::dcc44ee8-6a65-4538-a5e1-c87e14ca7a61" providerId="AD" clId="Web-{42A6E2D6-91D0-59DF-ED35-F9C2F00ACF86}" dt="2023-10-05T07:11:49.844" v="46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42A6E2D6-91D0-59DF-ED35-F9C2F00ACF86}" dt="2023-10-05T07:11:49.844" v="46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03:42.924" v="0" actId="20577"/>
          <ac:spMkLst>
            <pc:docMk/>
            <pc:sldMk cId="4235558439" sldId="287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42A6E2D6-91D0-59DF-ED35-F9C2F00ACF86}" dt="2023-10-05T07:04:03.549" v="2"/>
          <ac:graphicFrameMkLst>
            <pc:docMk/>
            <pc:sldMk cId="4235558439" sldId="287"/>
            <ac:graphicFrameMk id="4" creationId="{2A84703C-DFCF-A44D-ADE3-6CA3EF3CC771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42A6E2D6-91D0-59DF-ED35-F9C2F00ACF86}" dt="2023-10-05T07:04:15.565" v="6"/>
          <ac:graphicFrameMkLst>
            <pc:docMk/>
            <pc:sldMk cId="4235558439" sldId="287"/>
            <ac:graphicFrameMk id="7" creationId="{E87945AD-9ACC-C5E5-7C0C-83EC479FF95C}"/>
          </ac:graphicFrameMkLst>
        </pc:graphicFrameChg>
        <pc:graphicFrameChg chg="add del mod modGraphic">
          <ac:chgData name="Suraj Chopade" userId="S::suraj.chopade@bostoninstituteofanalytics.org::dcc44ee8-6a65-4538-a5e1-c87e14ca7a61" providerId="AD" clId="Web-{42A6E2D6-91D0-59DF-ED35-F9C2F00ACF86}" dt="2023-10-05T07:06:50.507" v="14"/>
          <ac:graphicFrameMkLst>
            <pc:docMk/>
            <pc:sldMk cId="4235558439" sldId="287"/>
            <ac:graphicFrameMk id="11" creationId="{F35CED65-E29A-0AA6-B1CE-1572A5915D9E}"/>
          </ac:graphicFrameMkLst>
        </pc:graphicFrameChg>
      </pc:sldChg>
      <pc:sldChg chg="addSp delSp modSp mod setBg">
        <pc:chgData name="Suraj Chopade" userId="S::suraj.chopade@bostoninstituteofanalytics.org::dcc44ee8-6a65-4538-a5e1-c87e14ca7a61" providerId="AD" clId="Web-{42A6E2D6-91D0-59DF-ED35-F9C2F00ACF86}" dt="2023-10-05T07:17:43.541" v="99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42A6E2D6-91D0-59DF-ED35-F9C2F00ACF86}" dt="2023-10-05T07:17:32.557" v="97" actId="20577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7:43.541" v="99" actId="1076"/>
          <ac:spMkLst>
            <pc:docMk/>
            <pc:sldMk cId="1726830" sldId="3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4" creationId="{231BF440-39FA-4087-84CC-2EEC0BBDAF29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6" creationId="{F04E4CBA-303B-48BD-8451-C2701CB0EEBF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8" creationId="{F6CA58B3-AFCC-4A40-9882-50D5080879B0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0" creationId="{75C56826-D4E5-42ED-8529-079651CB300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2" creationId="{82095FCE-EF05-4443-B97A-85DEE3A5CA1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4" creationId="{CA00AE6B-AA30-4CF8-BA6F-339B780AD76C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6" creationId="{D2B783EE-0239-4717-BBEA-8C9EAC61C824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7" creationId="{A7B99495-F43F-4D80-A44F-2CB4764EB90B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8" creationId="{70BEB1E7-2F88-40BC-B73D-42E5B6F80BFC}"/>
          </ac:spMkLst>
        </pc:spChg>
        <pc:picChg chg="add mod ord">
          <ac:chgData name="Suraj Chopade" userId="S::suraj.chopade@bostoninstituteofanalytics.org::dcc44ee8-6a65-4538-a5e1-c87e14ca7a61" providerId="AD" clId="Web-{42A6E2D6-91D0-59DF-ED35-F9C2F00ACF86}" dt="2023-10-05T07:17:36.479" v="98" actId="1076"/>
          <ac:picMkLst>
            <pc:docMk/>
            <pc:sldMk cId="1726830" sldId="314"/>
            <ac:picMk id="3" creationId="{A72BC3AD-E280-FE3B-7BCF-AAB945570761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6" creationId="{00000000-0000-0000-0000-000000000000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8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7:14:45.552" v="73"/>
          <ac:picMkLst>
            <pc:docMk/>
            <pc:sldMk cId="1726830" sldId="314"/>
            <ac:picMk id="15364" creationId="{CD64F499-172E-6C2B-794D-913EEE758973}"/>
          </ac:picMkLst>
        </pc:picChg>
      </pc:sldChg>
      <pc:sldChg chg="addSp modSp">
        <pc:chgData name="Suraj Chopade" userId="S::suraj.chopade@bostoninstituteofanalytics.org::dcc44ee8-6a65-4538-a5e1-c87e14ca7a61" providerId="AD" clId="Web-{42A6E2D6-91D0-59DF-ED35-F9C2F00ACF86}" dt="2023-10-05T08:36:34.471" v="980" actId="1076"/>
        <pc:sldMkLst>
          <pc:docMk/>
          <pc:sldMk cId="693713431" sldId="332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20.314" v="977" actId="1076"/>
          <ac:spMkLst>
            <pc:docMk/>
            <pc:sldMk cId="693713431" sldId="33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7:49.506" v="901" actId="1076"/>
          <ac:spMkLst>
            <pc:docMk/>
            <pc:sldMk cId="693713431" sldId="332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36:34.471" v="980" actId="1076"/>
          <ac:picMkLst>
            <pc:docMk/>
            <pc:sldMk cId="693713431" sldId="332"/>
            <ac:picMk id="4" creationId="{80459A4B-5527-F2AA-2F2A-F5A24DCD1CCD}"/>
          </ac:picMkLst>
        </pc:picChg>
      </pc:sldChg>
      <pc:sldChg chg="modSp">
        <pc:chgData name="Suraj Chopade" userId="S::suraj.chopade@bostoninstituteofanalytics.org::dcc44ee8-6a65-4538-a5e1-c87e14ca7a61" providerId="AD" clId="Web-{42A6E2D6-91D0-59DF-ED35-F9C2F00ACF86}" dt="2023-10-05T08:58:10.412" v="1342" actId="20577"/>
        <pc:sldMkLst>
          <pc:docMk/>
          <pc:sldMk cId="4254827648" sldId="333"/>
        </pc:sldMkLst>
        <pc:spChg chg="mod">
          <ac:chgData name="Suraj Chopade" userId="S::suraj.chopade@bostoninstituteofanalytics.org::dcc44ee8-6a65-4538-a5e1-c87e14ca7a61" providerId="AD" clId="Web-{42A6E2D6-91D0-59DF-ED35-F9C2F00ACF86}" dt="2023-10-05T08:58:10.412" v="1342" actId="20577"/>
          <ac:spMkLst>
            <pc:docMk/>
            <pc:sldMk cId="4254827648" sldId="33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55:58.768" v="1298" actId="1076"/>
          <ac:spMkLst>
            <pc:docMk/>
            <pc:sldMk cId="4254827648" sldId="333"/>
            <ac:spMk id="3" creationId="{39A0719D-FF26-C8B0-15D7-26754E0CE008}"/>
          </ac:spMkLst>
        </pc:spChg>
      </pc:sldChg>
      <pc:sldChg chg="modSp del">
        <pc:chgData name="Suraj Chopade" userId="S::suraj.chopade@bostoninstituteofanalytics.org::dcc44ee8-6a65-4538-a5e1-c87e14ca7a61" providerId="AD" clId="Web-{42A6E2D6-91D0-59DF-ED35-F9C2F00ACF86}" dt="2023-10-05T10:24:25.338" v="1742"/>
        <pc:sldMkLst>
          <pc:docMk/>
          <pc:sldMk cId="1495372664" sldId="33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53.342" v="1741" actId="20577"/>
          <ac:spMkLst>
            <pc:docMk/>
            <pc:sldMk cId="1495372664" sldId="334"/>
            <ac:spMk id="3" creationId="{39A0719D-FF26-C8B0-15D7-26754E0CE008}"/>
          </ac:spMkLst>
        </pc:spChg>
      </pc:sldChg>
      <pc:sldChg chg="del">
        <pc:chgData name="Suraj Chopade" userId="S::suraj.chopade@bostoninstituteofanalytics.org::dcc44ee8-6a65-4538-a5e1-c87e14ca7a61" providerId="AD" clId="Web-{42A6E2D6-91D0-59DF-ED35-F9C2F00ACF86}" dt="2023-10-05T09:49:55.300" v="1605"/>
        <pc:sldMkLst>
          <pc:docMk/>
          <pc:sldMk cId="2391541824" sldId="335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4"/>
        <pc:sldMkLst>
          <pc:docMk/>
          <pc:sldMk cId="3716890899" sldId="336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1"/>
        <pc:sldMkLst>
          <pc:docMk/>
          <pc:sldMk cId="1795554002" sldId="337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0"/>
        <pc:sldMkLst>
          <pc:docMk/>
          <pc:sldMk cId="2148243153" sldId="338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3"/>
        <pc:sldMkLst>
          <pc:docMk/>
          <pc:sldMk cId="2285600836" sldId="339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2"/>
        <pc:sldMkLst>
          <pc:docMk/>
          <pc:sldMk cId="208652236" sldId="340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599"/>
        <pc:sldMkLst>
          <pc:docMk/>
          <pc:sldMk cId="2546236837" sldId="341"/>
        </pc:sldMkLst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25:43.852" v="169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42A6E2D6-91D0-59DF-ED35-F9C2F00ACF86}" dt="2023-10-05T07:25:11.210" v="163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8:48.965" v="104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19:42.810" v="119"/>
          <ac:picMkLst>
            <pc:docMk/>
            <pc:sldMk cId="3709622772" sldId="342"/>
            <ac:picMk id="3" creationId="{A72BC3AD-E280-FE3B-7BCF-AAB945570761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25:43.852" v="169" actId="1076"/>
          <ac:picMkLst>
            <pc:docMk/>
            <pc:sldMk cId="3709622772" sldId="342"/>
            <ac:picMk id="4" creationId="{3D9DFF31-940B-B7E4-0D73-1911D551E929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7:51.246" v="178" actId="20577"/>
        <pc:sldMkLst>
          <pc:docMk/>
          <pc:sldMk cId="998055449" sldId="343"/>
        </pc:sldMkLst>
        <pc:spChg chg="mod">
          <ac:chgData name="Suraj Chopade" userId="S::suraj.chopade@bostoninstituteofanalytics.org::dcc44ee8-6a65-4538-a5e1-c87e14ca7a61" providerId="AD" clId="Web-{42A6E2D6-91D0-59DF-ED35-F9C2F00ACF86}" dt="2023-10-05T07:27:51.246" v="178" actId="20577"/>
          <ac:spMkLst>
            <pc:docMk/>
            <pc:sldMk cId="998055449" sldId="34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9:43.937" v="199" actId="14100"/>
        <pc:sldMkLst>
          <pc:docMk/>
          <pc:sldMk cId="3211538988" sldId="344"/>
        </pc:sldMkLst>
        <pc:spChg chg="mod">
          <ac:chgData name="Suraj Chopade" userId="S::suraj.chopade@bostoninstituteofanalytics.org::dcc44ee8-6a65-4538-a5e1-c87e14ca7a61" providerId="AD" clId="Web-{42A6E2D6-91D0-59DF-ED35-F9C2F00ACF86}" dt="2023-10-05T07:29:43.937" v="199" actId="14100"/>
          <ac:spMkLst>
            <pc:docMk/>
            <pc:sldMk cId="3211538988" sldId="34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36:43.433" v="246" actId="1076"/>
        <pc:sldMkLst>
          <pc:docMk/>
          <pc:sldMk cId="1589054290" sldId="345"/>
        </pc:sldMkLst>
        <pc:spChg chg="mod">
          <ac:chgData name="Suraj Chopade" userId="S::suraj.chopade@bostoninstituteofanalytics.org::dcc44ee8-6a65-4538-a5e1-c87e14ca7a61" providerId="AD" clId="Web-{42A6E2D6-91D0-59DF-ED35-F9C2F00ACF86}" dt="2023-10-05T07:36:40.761" v="245" actId="1076"/>
          <ac:spMkLst>
            <pc:docMk/>
            <pc:sldMk cId="1589054290" sldId="3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30:33.376" v="207" actId="1076"/>
          <ac:spMkLst>
            <pc:docMk/>
            <pc:sldMk cId="1589054290" sldId="345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42A6E2D6-91D0-59DF-ED35-F9C2F00ACF86}" dt="2023-10-05T07:35:55.776" v="231"/>
          <ac:picMkLst>
            <pc:docMk/>
            <pc:sldMk cId="1589054290" sldId="345"/>
            <ac:picMk id="3" creationId="{DCC0766E-CE35-A472-7D59-D808B3C60826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36:43.433" v="246" actId="1076"/>
          <ac:picMkLst>
            <pc:docMk/>
            <pc:sldMk cId="1589054290" sldId="345"/>
            <ac:picMk id="4" creationId="{F4D7C8F8-A026-DE24-CB5E-BF7312A9E7A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7:42:54.928" v="318" actId="20577"/>
        <pc:sldMkLst>
          <pc:docMk/>
          <pc:sldMk cId="2822367668" sldId="346"/>
        </pc:sldMkLst>
        <pc:spChg chg="mod">
          <ac:chgData name="Suraj Chopade" userId="S::suraj.chopade@bostoninstituteofanalytics.org::dcc44ee8-6a65-4538-a5e1-c87e14ca7a61" providerId="AD" clId="Web-{42A6E2D6-91D0-59DF-ED35-F9C2F00ACF86}" dt="2023-10-05T07:42:54.928" v="318" actId="20577"/>
          <ac:spMkLst>
            <pc:docMk/>
            <pc:sldMk cId="2822367668" sldId="34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2:44.475" v="311" actId="1076"/>
          <ac:spMkLst>
            <pc:docMk/>
            <pc:sldMk cId="2822367668" sldId="34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37:07.965" v="248"/>
          <ac:picMkLst>
            <pc:docMk/>
            <pc:sldMk cId="2822367668" sldId="346"/>
            <ac:picMk id="4" creationId="{F4D7C8F8-A026-DE24-CB5E-BF7312A9E7AB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3:19.695" v="327" actId="20577"/>
        <pc:sldMkLst>
          <pc:docMk/>
          <pc:sldMk cId="2851047092" sldId="347"/>
        </pc:sldMkLst>
        <pc:spChg chg="mod">
          <ac:chgData name="Suraj Chopade" userId="S::suraj.chopade@bostoninstituteofanalytics.org::dcc44ee8-6a65-4538-a5e1-c87e14ca7a61" providerId="AD" clId="Web-{42A6E2D6-91D0-59DF-ED35-F9C2F00ACF86}" dt="2023-10-05T07:43:19.695" v="327" actId="20577"/>
          <ac:spMkLst>
            <pc:docMk/>
            <pc:sldMk cId="2851047092" sldId="34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14.710" v="325" actId="1076"/>
          <ac:spMkLst>
            <pc:docMk/>
            <pc:sldMk cId="2851047092" sldId="34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9:32.455" v="458" actId="20577"/>
        <pc:sldMkLst>
          <pc:docMk/>
          <pc:sldMk cId="2195828354" sldId="348"/>
        </pc:sldMkLst>
        <pc:spChg chg="mod">
          <ac:chgData name="Suraj Chopade" userId="S::suraj.chopade@bostoninstituteofanalytics.org::dcc44ee8-6a65-4538-a5e1-c87e14ca7a61" providerId="AD" clId="Web-{42A6E2D6-91D0-59DF-ED35-F9C2F00ACF86}" dt="2023-10-05T07:49:32.455" v="458" actId="20577"/>
          <ac:spMkLst>
            <pc:docMk/>
            <pc:sldMk cId="2195828354" sldId="3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54.446" v="336" actId="1076"/>
          <ac:spMkLst>
            <pc:docMk/>
            <pc:sldMk cId="2195828354" sldId="3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9:50:40.473" v="1607" actId="20577"/>
        <pc:sldMkLst>
          <pc:docMk/>
          <pc:sldMk cId="2280237744" sldId="349"/>
        </pc:sldMkLst>
        <pc:spChg chg="mod">
          <ac:chgData name="Suraj Chopade" userId="S::suraj.chopade@bostoninstituteofanalytics.org::dcc44ee8-6a65-4538-a5e1-c87e14ca7a61" providerId="AD" clId="Web-{42A6E2D6-91D0-59DF-ED35-F9C2F00ACF86}" dt="2023-10-05T09:50:40.473" v="1607" actId="20577"/>
          <ac:spMkLst>
            <pc:docMk/>
            <pc:sldMk cId="2280237744" sldId="34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52:53.039" v="488" actId="20577"/>
        <pc:sldMkLst>
          <pc:docMk/>
          <pc:sldMk cId="1145284372" sldId="350"/>
        </pc:sldMkLst>
        <pc:spChg chg="mod">
          <ac:chgData name="Suraj Chopade" userId="S::suraj.chopade@bostoninstituteofanalytics.org::dcc44ee8-6a65-4538-a5e1-c87e14ca7a61" providerId="AD" clId="Web-{42A6E2D6-91D0-59DF-ED35-F9C2F00ACF86}" dt="2023-10-05T07:52:53.039" v="488" actId="20577"/>
          <ac:spMkLst>
            <pc:docMk/>
            <pc:sldMk cId="1145284372" sldId="35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1:55.631" v="471" actId="1076"/>
          <ac:spMkLst>
            <pc:docMk/>
            <pc:sldMk cId="1145284372" sldId="35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09:44.225" v="685" actId="20577"/>
        <pc:sldMkLst>
          <pc:docMk/>
          <pc:sldMk cId="3488034501" sldId="351"/>
        </pc:sldMkLst>
        <pc:spChg chg="mod">
          <ac:chgData name="Suraj Chopade" userId="S::suraj.chopade@bostoninstituteofanalytics.org::dcc44ee8-6a65-4538-a5e1-c87e14ca7a61" providerId="AD" clId="Web-{42A6E2D6-91D0-59DF-ED35-F9C2F00ACF86}" dt="2023-10-05T08:05:41.718" v="676" actId="1076"/>
          <ac:spMkLst>
            <pc:docMk/>
            <pc:sldMk cId="3488034501" sldId="35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8:09:44.225" v="685" actId="20577"/>
          <ac:spMkLst>
            <pc:docMk/>
            <pc:sldMk cId="3488034501" sldId="351"/>
            <ac:spMk id="3" creationId="{4D3054B6-E84C-8E2C-CFFC-073DB3A2F15B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7:52.173" v="498" actId="14100"/>
          <ac:spMkLst>
            <pc:docMk/>
            <pc:sldMk cId="3488034501" sldId="351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8:14:30.811" v="776" actId="1076"/>
        <pc:sldMkLst>
          <pc:docMk/>
          <pc:sldMk cId="3822785467" sldId="352"/>
        </pc:sldMkLst>
        <pc:spChg chg="mod">
          <ac:chgData name="Suraj Chopade" userId="S::suraj.chopade@bostoninstituteofanalytics.org::dcc44ee8-6a65-4538-a5e1-c87e14ca7a61" providerId="AD" clId="Web-{42A6E2D6-91D0-59DF-ED35-F9C2F00ACF86}" dt="2023-10-05T08:14:30.811" v="776" actId="1076"/>
          <ac:spMkLst>
            <pc:docMk/>
            <pc:sldMk cId="3822785467" sldId="3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11:24.821" v="701" actId="1076"/>
          <ac:spMkLst>
            <pc:docMk/>
            <pc:sldMk cId="3822785467" sldId="352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21:29.714" v="875" actId="1076"/>
        <pc:sldMkLst>
          <pc:docMk/>
          <pc:sldMk cId="2383408920" sldId="353"/>
        </pc:sldMkLst>
        <pc:spChg chg="mod">
          <ac:chgData name="Suraj Chopade" userId="S::suraj.chopade@bostoninstituteofanalytics.org::dcc44ee8-6a65-4538-a5e1-c87e14ca7a61" providerId="AD" clId="Web-{42A6E2D6-91D0-59DF-ED35-F9C2F00ACF86}" dt="2023-10-05T08:21:10.229" v="870" actId="20577"/>
          <ac:spMkLst>
            <pc:docMk/>
            <pc:sldMk cId="2383408920" sldId="3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1:29.714" v="875" actId="1076"/>
          <ac:spMkLst>
            <pc:docMk/>
            <pc:sldMk cId="2383408920" sldId="35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21:17.073" v="871" actId="1076"/>
          <ac:picMkLst>
            <pc:docMk/>
            <pc:sldMk cId="2383408920" sldId="353"/>
            <ac:picMk id="3" creationId="{9266A67D-1211-8D25-D282-DAB5A15CC93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39:32.226" v="985" actId="1076"/>
        <pc:sldMkLst>
          <pc:docMk/>
          <pc:sldMk cId="1637956367" sldId="354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15.830" v="976" actId="1076"/>
          <ac:spMkLst>
            <pc:docMk/>
            <pc:sldMk cId="1637956367" sldId="354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8:34:42.859" v="952"/>
          <ac:picMkLst>
            <pc:docMk/>
            <pc:sldMk cId="1637956367" sldId="354"/>
            <ac:picMk id="4" creationId="{80459A4B-5527-F2AA-2F2A-F5A24DCD1CCD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8:39:32.226" v="985" actId="1076"/>
          <ac:picMkLst>
            <pc:docMk/>
            <pc:sldMk cId="1637956367" sldId="354"/>
            <ac:picMk id="5" creationId="{7E4F4B43-5A1D-64AD-BC9E-B0FDD18FA44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43:03.435" v="1026" actId="1076"/>
        <pc:sldMkLst>
          <pc:docMk/>
          <pc:sldMk cId="543563370" sldId="355"/>
        </pc:sldMkLst>
        <pc:spChg chg="mod">
          <ac:chgData name="Suraj Chopade" userId="S::suraj.chopade@bostoninstituteofanalytics.org::dcc44ee8-6a65-4538-a5e1-c87e14ca7a61" providerId="AD" clId="Web-{42A6E2D6-91D0-59DF-ED35-F9C2F00ACF86}" dt="2023-10-05T08:41:28.432" v="1019" actId="14100"/>
          <ac:spMkLst>
            <pc:docMk/>
            <pc:sldMk cId="543563370" sldId="355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43:03.435" v="1026" actId="1076"/>
          <ac:picMkLst>
            <pc:docMk/>
            <pc:sldMk cId="543563370" sldId="355"/>
            <ac:picMk id="4" creationId="{B19FA76C-6B7F-37AF-B2E5-C51412A12D08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8:41:19.573" v="1018"/>
          <ac:picMkLst>
            <pc:docMk/>
            <pc:sldMk cId="543563370" sldId="355"/>
            <ac:picMk id="5" creationId="{7E4F4B43-5A1D-64AD-BC9E-B0FDD18FA44A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8:40:58.541" v="1010" actId="1076"/>
          <ac:picMkLst>
            <pc:docMk/>
            <pc:sldMk cId="543563370" sldId="355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54:35.047" v="1288"/>
        <pc:sldMkLst>
          <pc:docMk/>
          <pc:sldMk cId="3509703634" sldId="356"/>
        </pc:sldMkLst>
        <pc:spChg chg="del mod">
          <ac:chgData name="Suraj Chopade" userId="S::suraj.chopade@bostoninstituteofanalytics.org::dcc44ee8-6a65-4538-a5e1-c87e14ca7a61" providerId="AD" clId="Web-{42A6E2D6-91D0-59DF-ED35-F9C2F00ACF86}" dt="2023-10-05T08:46:05.549" v="1043"/>
          <ac:spMkLst>
            <pc:docMk/>
            <pc:sldMk cId="3509703634" sldId="35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45:30.923" v="1038" actId="20577"/>
          <ac:spMkLst>
            <pc:docMk/>
            <pc:sldMk cId="3509703634" sldId="356"/>
            <ac:spMk id="3" creationId="{39A0719D-FF26-C8B0-15D7-26754E0CE008}"/>
          </ac:spMkLst>
        </pc:spChg>
        <pc:spChg chg="add del mod">
          <ac:chgData name="Suraj Chopade" userId="S::suraj.chopade@bostoninstituteofanalytics.org::dcc44ee8-6a65-4538-a5e1-c87e14ca7a61" providerId="AD" clId="Web-{42A6E2D6-91D0-59DF-ED35-F9C2F00ACF86}" dt="2023-10-05T08:48:18.834" v="1069"/>
          <ac:spMkLst>
            <pc:docMk/>
            <pc:sldMk cId="3509703634" sldId="356"/>
            <ac:spMk id="7" creationId="{9E5539D1-E91F-3D94-4D27-13CE321AB02E}"/>
          </ac:spMkLst>
        </pc:spChg>
        <pc:graphicFrameChg chg="add mod modGraphic">
          <ac:chgData name="Suraj Chopade" userId="S::suraj.chopade@bostoninstituteofanalytics.org::dcc44ee8-6a65-4538-a5e1-c87e14ca7a61" providerId="AD" clId="Web-{42A6E2D6-91D0-59DF-ED35-F9C2F00ACF86}" dt="2023-10-05T08:54:35.047" v="1288"/>
          <ac:graphicFrameMkLst>
            <pc:docMk/>
            <pc:sldMk cId="3509703634" sldId="356"/>
            <ac:graphicFrameMk id="5" creationId="{6BB52B11-AD8D-72AA-A637-AAAA2EF361D0}"/>
          </ac:graphicFrameMkLst>
        </pc:graphicFrameChg>
        <pc:picChg chg="del">
          <ac:chgData name="Suraj Chopade" userId="S::suraj.chopade@bostoninstituteofanalytics.org::dcc44ee8-6a65-4538-a5e1-c87e14ca7a61" providerId="AD" clId="Web-{42A6E2D6-91D0-59DF-ED35-F9C2F00ACF86}" dt="2023-10-05T08:45:35.470" v="1039"/>
          <ac:picMkLst>
            <pc:docMk/>
            <pc:sldMk cId="3509703634" sldId="356"/>
            <ac:picMk id="4" creationId="{B19FA76C-6B7F-37AF-B2E5-C51412A12D08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08:06.225" v="1391" actId="1076"/>
        <pc:sldMkLst>
          <pc:docMk/>
          <pc:sldMk cId="3979241048" sldId="357"/>
        </pc:sldMkLst>
        <pc:spChg chg="mod">
          <ac:chgData name="Suraj Chopade" userId="S::suraj.chopade@bostoninstituteofanalytics.org::dcc44ee8-6a65-4538-a5e1-c87e14ca7a61" providerId="AD" clId="Web-{42A6E2D6-91D0-59DF-ED35-F9C2F00ACF86}" dt="2023-10-05T09:08:06.225" v="1391" actId="1076"/>
          <ac:spMkLst>
            <pc:docMk/>
            <pc:sldMk cId="3979241048" sldId="35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6:15.410" v="1354" actId="1076"/>
          <ac:spMkLst>
            <pc:docMk/>
            <pc:sldMk cId="3979241048" sldId="357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07:58.584" v="1390" actId="1076"/>
          <ac:picMkLst>
            <pc:docMk/>
            <pc:sldMk cId="3979241048" sldId="357"/>
            <ac:picMk id="4" creationId="{EFC4D815-8933-B295-F110-AAFD63235D8F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12:13.716" v="1446" actId="20577"/>
        <pc:sldMkLst>
          <pc:docMk/>
          <pc:sldMk cId="1574886388" sldId="358"/>
        </pc:sldMkLst>
        <pc:spChg chg="mod">
          <ac:chgData name="Suraj Chopade" userId="S::suraj.chopade@bostoninstituteofanalytics.org::dcc44ee8-6a65-4538-a5e1-c87e14ca7a61" providerId="AD" clId="Web-{42A6E2D6-91D0-59DF-ED35-F9C2F00ACF86}" dt="2023-10-05T09:12:13.716" v="1446" actId="20577"/>
          <ac:spMkLst>
            <pc:docMk/>
            <pc:sldMk cId="1574886388" sldId="35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9:28.634" v="1407" actId="20577"/>
          <ac:spMkLst>
            <pc:docMk/>
            <pc:sldMk cId="1574886388" sldId="358"/>
            <ac:spMk id="3" creationId="{39A0719D-FF26-C8B0-15D7-26754E0CE008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08:21.569" v="1393"/>
          <ac:picMkLst>
            <pc:docMk/>
            <pc:sldMk cId="1574886388" sldId="358"/>
            <ac:picMk id="4" creationId="{EFC4D815-8933-B295-F110-AAFD63235D8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44:02.210" v="1506" actId="1076"/>
        <pc:sldMkLst>
          <pc:docMk/>
          <pc:sldMk cId="3275230534" sldId="359"/>
        </pc:sldMkLst>
        <pc:spChg chg="mod">
          <ac:chgData name="Suraj Chopade" userId="S::suraj.chopade@bostoninstituteofanalytics.org::dcc44ee8-6a65-4538-a5e1-c87e14ca7a61" providerId="AD" clId="Web-{42A6E2D6-91D0-59DF-ED35-F9C2F00ACF86}" dt="2023-10-05T09:14:00.094" v="1483" actId="20577"/>
          <ac:spMkLst>
            <pc:docMk/>
            <pc:sldMk cId="3275230534" sldId="35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13:23.437" v="1469" actId="1076"/>
          <ac:spMkLst>
            <pc:docMk/>
            <pc:sldMk cId="3275230534" sldId="359"/>
            <ac:spMk id="3" creationId="{39A0719D-FF26-C8B0-15D7-26754E0CE008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9:14:38.736" v="1501" actId="1076"/>
          <ac:spMkLst>
            <pc:docMk/>
            <pc:sldMk cId="3275230534" sldId="359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4:02.210" v="1506" actId="1076"/>
          <ac:picMkLst>
            <pc:docMk/>
            <pc:sldMk cId="3275230534" sldId="359"/>
            <ac:picMk id="5" creationId="{1EAE1B0A-7F9F-373C-3C38-DE2E111E7237}"/>
          </ac:picMkLst>
        </pc:picChg>
      </pc:sldChg>
      <pc:sldChg chg="addSp delSp modSp add mod ord replId setBg">
        <pc:chgData name="Suraj Chopade" userId="S::suraj.chopade@bostoninstituteofanalytics.org::dcc44ee8-6a65-4538-a5e1-c87e14ca7a61" providerId="AD" clId="Web-{42A6E2D6-91D0-59DF-ED35-F9C2F00ACF86}" dt="2023-10-05T09:48:58.595" v="1597"/>
        <pc:sldMkLst>
          <pc:docMk/>
          <pc:sldMk cId="3209345293" sldId="360"/>
        </pc:sldMkLst>
        <pc:spChg chg="or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4" creationId="{551DFAF4-BC8F-2B04-1FB7-4B2FC318AB9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13" creationId="{8761DDFE-071F-4200-B0AA-394476C2D2D6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44:37.758" v="1520"/>
          <ac:picMkLst>
            <pc:docMk/>
            <pc:sldMk cId="3209345293" sldId="360"/>
            <ac:picMk id="5" creationId="{1EAE1B0A-7F9F-373C-3C38-DE2E111E7237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9:46:17.933" v="1544" actId="1076"/>
          <ac:picMkLst>
            <pc:docMk/>
            <pc:sldMk cId="3209345293" sldId="360"/>
            <ac:picMk id="7" creationId="{6D118B6B-082D-EACF-A288-08D74EC5D731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9:48:37.375" v="1595" actId="1076"/>
        <pc:sldMkLst>
          <pc:docMk/>
          <pc:sldMk cId="3052401839" sldId="361"/>
        </pc:sldMkLst>
        <pc:spChg chg="mod">
          <ac:chgData name="Suraj Chopade" userId="S::suraj.chopade@bostoninstituteofanalytics.org::dcc44ee8-6a65-4538-a5e1-c87e14ca7a61" providerId="AD" clId="Web-{42A6E2D6-91D0-59DF-ED35-F9C2F00ACF86}" dt="2023-10-05T09:47:49.593" v="1590" actId="20577"/>
          <ac:spMkLst>
            <pc:docMk/>
            <pc:sldMk cId="3052401839" sldId="361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8:37.375" v="1595" actId="1076"/>
          <ac:picMkLst>
            <pc:docMk/>
            <pc:sldMk cId="3052401839" sldId="361"/>
            <ac:picMk id="5" creationId="{16B7DB54-D2DD-FB41-6E6B-12077935D93C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9:46:50.325" v="1554" actId="1076"/>
          <ac:picMkLst>
            <pc:docMk/>
            <pc:sldMk cId="3052401839" sldId="361"/>
            <ac:picMk id="6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9:47:50.671" v="1591"/>
          <ac:picMkLst>
            <pc:docMk/>
            <pc:sldMk cId="3052401839" sldId="361"/>
            <ac:picMk id="7" creationId="{6D118B6B-082D-EACF-A288-08D74EC5D731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55:15.310" v="1645" actId="1076"/>
        <pc:sldMkLst>
          <pc:docMk/>
          <pc:sldMk cId="1604005518" sldId="362"/>
        </pc:sldMkLst>
        <pc:spChg chg="mod">
          <ac:chgData name="Suraj Chopade" userId="S::suraj.chopade@bostoninstituteofanalytics.org::dcc44ee8-6a65-4538-a5e1-c87e14ca7a61" providerId="AD" clId="Web-{42A6E2D6-91D0-59DF-ED35-F9C2F00ACF86}" dt="2023-10-05T09:53:54.167" v="1619" actId="1076"/>
          <ac:spMkLst>
            <pc:docMk/>
            <pc:sldMk cId="1604005518" sldId="362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5:15.310" v="1645" actId="1076"/>
          <ac:spMkLst>
            <pc:docMk/>
            <pc:sldMk cId="1604005518" sldId="362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3:57.682" v="1620"/>
          <ac:picMkLst>
            <pc:docMk/>
            <pc:sldMk cId="1604005518" sldId="362"/>
            <ac:picMk id="5" creationId="{16B7DB54-D2DD-FB41-6E6B-12077935D93C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57:40.924" v="1670" actId="1076"/>
        <pc:sldMkLst>
          <pc:docMk/>
          <pc:sldMk cId="246319354" sldId="363"/>
        </pc:sldMkLst>
        <pc:spChg chg="mod">
          <ac:chgData name="Suraj Chopade" userId="S::suraj.chopade@bostoninstituteofanalytics.org::dcc44ee8-6a65-4538-a5e1-c87e14ca7a61" providerId="AD" clId="Web-{42A6E2D6-91D0-59DF-ED35-F9C2F00ACF86}" dt="2023-10-05T09:57:40.924" v="1670" actId="1076"/>
          <ac:spMkLst>
            <pc:docMk/>
            <pc:sldMk cId="246319354" sldId="363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7:37.548" v="1669" actId="1076"/>
          <ac:spMkLst>
            <pc:docMk/>
            <pc:sldMk cId="246319354" sldId="363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57:09.391" v="1665" actId="1076"/>
          <ac:picMkLst>
            <pc:docMk/>
            <pc:sldMk cId="246319354" sldId="363"/>
            <ac:picMk id="5" creationId="{875FA1FC-DB61-268A-FF68-431555EBA89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10:03:18.387" v="1740" actId="14100"/>
        <pc:sldMkLst>
          <pc:docMk/>
          <pc:sldMk cId="39136322" sldId="36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18.387" v="1740" actId="14100"/>
          <ac:spMkLst>
            <pc:docMk/>
            <pc:sldMk cId="39136322" sldId="364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8:19.815" v="1672"/>
          <ac:picMkLst>
            <pc:docMk/>
            <pc:sldMk cId="39136322" sldId="364"/>
            <ac:picMk id="5" creationId="{875FA1FC-DB61-268A-FF68-431555EBA891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10:02:54.465" v="1735" actId="1076"/>
          <ac:picMkLst>
            <pc:docMk/>
            <pc:sldMk cId="39136322" sldId="36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10:03:10.403" v="1739" actId="14100"/>
          <ac:picMkLst>
            <pc:docMk/>
            <pc:sldMk cId="39136322" sldId="364"/>
            <ac:picMk id="7" creationId="{F42C1DAF-2741-9A58-8C85-EA14B00122C4}"/>
          </ac:picMkLst>
        </pc:pic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9:59:53.490" v="1709" actId="20577"/>
        <pc:sldMkLst>
          <pc:docMk/>
          <pc:sldMk cId="189908799" sldId="365"/>
        </pc:sldMkLst>
        <pc:spChg chg="mod">
          <ac:chgData name="Suraj Chopade" userId="S::suraj.chopade@bostoninstituteofanalytics.org::dcc44ee8-6a65-4538-a5e1-c87e14ca7a61" providerId="AD" clId="Web-{42A6E2D6-91D0-59DF-ED35-F9C2F00ACF86}" dt="2023-10-05T09:59:53.490" v="1709" actId="20577"/>
          <ac:spMkLst>
            <pc:docMk/>
            <pc:sldMk cId="189908799" sldId="365"/>
            <ac:spMk id="4" creationId="{551DFAF4-BC8F-2B04-1FB7-4B2FC318AB97}"/>
          </ac:spMkLst>
        </pc:spChg>
      </pc:sldChg>
      <pc:sldChg chg="add del replId">
        <pc:chgData name="Suraj Chopade" userId="S::suraj.chopade@bostoninstituteofanalytics.org::dcc44ee8-6a65-4538-a5e1-c87e14ca7a61" providerId="AD" clId="Web-{42A6E2D6-91D0-59DF-ED35-F9C2F00ACF86}" dt="2023-10-05T10:24:48.730" v="1744"/>
        <pc:sldMkLst>
          <pc:docMk/>
          <pc:sldMk cId="2930423653" sldId="366"/>
        </pc:sldMkLst>
      </pc:sldChg>
    </pc:docChg>
  </pc:docChgLst>
  <pc:docChgLst>
    <pc:chgData name="Suraj Chopade" userId="S::suraj.chopade@bostoninstituteofanalytics.org::dcc44ee8-6a65-4538-a5e1-c87e14ca7a61" providerId="AD" clId="Web-{5B325495-883F-B441-6930-008ED50C106D}"/>
    <pc:docChg chg="modSld">
      <pc:chgData name="Suraj Chopade" userId="S::suraj.chopade@bostoninstituteofanalytics.org::dcc44ee8-6a65-4538-a5e1-c87e14ca7a61" providerId="AD" clId="Web-{5B325495-883F-B441-6930-008ED50C106D}" dt="2023-10-14T05:11:06.577" v="48" actId="20577"/>
      <pc:docMkLst>
        <pc:docMk/>
      </pc:docMkLst>
      <pc:sldChg chg="modSp modNotes">
        <pc:chgData name="Suraj Chopade" userId="S::suraj.chopade@bostoninstituteofanalytics.org::dcc44ee8-6a65-4538-a5e1-c87e14ca7a61" providerId="AD" clId="Web-{5B325495-883F-B441-6930-008ED50C106D}" dt="2023-10-14T05:11:06.577" v="48" actId="20577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5B325495-883F-B441-6930-008ED50C106D}" dt="2023-10-14T05:10:50.186" v="46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5B325495-883F-B441-6930-008ED50C106D}" dt="2023-10-14T05:11:06.577" v="48" actId="20577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C143AC5-45F3-1435-188B-6F3EDE1D4599}"/>
    <pc:docChg chg="addSld delSld modSld">
      <pc:chgData name="Suraj Chopade" userId="S::suraj.chopade@bostoninstituteofanalytics.org::dcc44ee8-6a65-4538-a5e1-c87e14ca7a61" providerId="AD" clId="Web-{1C143AC5-45F3-1435-188B-6F3EDE1D4599}" dt="2023-10-18T06:23:12.890" v="64"/>
      <pc:docMkLst>
        <pc:docMk/>
      </pc:docMkLst>
      <pc:sldChg chg="modSp">
        <pc:chgData name="Suraj Chopade" userId="S::suraj.chopade@bostoninstituteofanalytics.org::dcc44ee8-6a65-4538-a5e1-c87e14ca7a61" providerId="AD" clId="Web-{1C143AC5-45F3-1435-188B-6F3EDE1D4599}" dt="2023-10-18T06:22:36.171" v="36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C143AC5-45F3-1435-188B-6F3EDE1D4599}" dt="2023-10-18T06:22:36.171" v="36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1C143AC5-45F3-1435-188B-6F3EDE1D4599}" dt="2023-10-18T06:21:50.233" v="20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1C143AC5-45F3-1435-188B-6F3EDE1D4599}" dt="2023-10-18T06:23:12.890" v="64"/>
        <pc:sldMkLst>
          <pc:docMk/>
          <pc:sldMk cId="732944169" sldId="56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8"/>
        <pc:sldMkLst>
          <pc:docMk/>
          <pc:sldMk cId="2963322543" sldId="58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3"/>
        <pc:sldMkLst>
          <pc:docMk/>
          <pc:sldMk cId="578814834" sldId="58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2"/>
        <pc:sldMkLst>
          <pc:docMk/>
          <pc:sldMk cId="3662524001" sldId="58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1"/>
        <pc:sldMkLst>
          <pc:docMk/>
          <pc:sldMk cId="1363543492" sldId="58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6"/>
        <pc:sldMkLst>
          <pc:docMk/>
          <pc:sldMk cId="2721725042" sldId="58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60"/>
        <pc:sldMkLst>
          <pc:docMk/>
          <pc:sldMk cId="3649679647" sldId="585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8"/>
        <pc:sldMkLst>
          <pc:docMk/>
          <pc:sldMk cId="2118486421" sldId="58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40" v="59"/>
        <pc:sldMkLst>
          <pc:docMk/>
          <pc:sldMk cId="470895126" sldId="587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7"/>
        <pc:sldMkLst>
          <pc:docMk/>
          <pc:sldMk cId="2138540512" sldId="588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6"/>
        <pc:sldMkLst>
          <pc:docMk/>
          <pc:sldMk cId="2052612021" sldId="589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5"/>
        <pc:sldMkLst>
          <pc:docMk/>
          <pc:sldMk cId="2095620790" sldId="59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0"/>
        <pc:sldMkLst>
          <pc:docMk/>
          <pc:sldMk cId="3058618571" sldId="59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49"/>
        <pc:sldMkLst>
          <pc:docMk/>
          <pc:sldMk cId="1015801409" sldId="59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4"/>
        <pc:sldMkLst>
          <pc:docMk/>
          <pc:sldMk cId="2602952284" sldId="59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3"/>
        <pc:sldMkLst>
          <pc:docMk/>
          <pc:sldMk cId="3089421303" sldId="59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2"/>
        <pc:sldMkLst>
          <pc:docMk/>
          <pc:sldMk cId="1994780401" sldId="59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24" v="51"/>
        <pc:sldMkLst>
          <pc:docMk/>
          <pc:sldMk cId="1168844323" sldId="597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7"/>
        <pc:sldMkLst>
          <pc:docMk/>
          <pc:sldMk cId="863948302" sldId="598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5"/>
        <pc:sldMkLst>
          <pc:docMk/>
          <pc:sldMk cId="1055475681" sldId="599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4"/>
        <pc:sldMkLst>
          <pc:docMk/>
          <pc:sldMk cId="726983675" sldId="600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3"/>
        <pc:sldMkLst>
          <pc:docMk/>
          <pc:sldMk cId="1557143652" sldId="601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2"/>
        <pc:sldMkLst>
          <pc:docMk/>
          <pc:sldMk cId="2993243059" sldId="602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1"/>
        <pc:sldMkLst>
          <pc:docMk/>
          <pc:sldMk cId="3600293756" sldId="603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609" v="40"/>
        <pc:sldMkLst>
          <pc:docMk/>
          <pc:sldMk cId="3794161003" sldId="604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9"/>
        <pc:sldMkLst>
          <pc:docMk/>
          <pc:sldMk cId="1032333455" sldId="605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8"/>
        <pc:sldMkLst>
          <pc:docMk/>
          <pc:sldMk cId="603657218" sldId="606"/>
        </pc:sldMkLst>
      </pc:sldChg>
      <pc:sldChg chg="del">
        <pc:chgData name="Suraj Chopade" userId="S::suraj.chopade@bostoninstituteofanalytics.org::dcc44ee8-6a65-4538-a5e1-c87e14ca7a61" providerId="AD" clId="Web-{1C143AC5-45F3-1435-188B-6F3EDE1D4599}" dt="2023-10-18T06:22:53.593" v="37"/>
        <pc:sldMkLst>
          <pc:docMk/>
          <pc:sldMk cId="1936174727" sldId="607"/>
        </pc:sldMkLst>
      </pc:sldChg>
    </pc:docChg>
  </pc:docChgLst>
  <pc:docChgLst>
    <pc:chgData name="Suraj Chopade" userId="S::suraj.chopade@bostoninstituteofanalytics.org::dcc44ee8-6a65-4538-a5e1-c87e14ca7a61" providerId="AD" clId="Web-{A8A5AB48-3311-B43A-3631-9F462C1E44C8}"/>
    <pc:docChg chg="addSld delSld modSld sldOrd">
      <pc:chgData name="Suraj Chopade" userId="S::suraj.chopade@bostoninstituteofanalytics.org::dcc44ee8-6a65-4538-a5e1-c87e14ca7a61" providerId="AD" clId="Web-{A8A5AB48-3311-B43A-3631-9F462C1E44C8}" dt="2023-10-06T13:39:54.319" v="2266" actId="14100"/>
      <pc:docMkLst>
        <pc:docMk/>
      </pc:docMkLst>
      <pc:sldChg chg="modSp">
        <pc:chgData name="Suraj Chopade" userId="S::suraj.chopade@bostoninstituteofanalytics.org::dcc44ee8-6a65-4538-a5e1-c87e14ca7a61" providerId="AD" clId="Web-{A8A5AB48-3311-B43A-3631-9F462C1E44C8}" dt="2023-10-06T09:36:43.219" v="20" actId="14100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A8A5AB48-3311-B43A-3631-9F462C1E44C8}" dt="2023-10-06T09:36:43.219" v="20" actId="14100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4:00.728" v="2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A8A5AB48-3311-B43A-3631-9F462C1E44C8}" dt="2023-10-06T09:41:54.466" v="80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A8A5AB48-3311-B43A-3631-9F462C1E44C8}" dt="2023-10-06T09:41:54.466" v="80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8:25.707" v="36" actId="1076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09:38:28.051" v="37"/>
          <ac:picMkLst>
            <pc:docMk/>
            <pc:sldMk cId="1726830" sldId="314"/>
            <ac:picMk id="4" creationId="{5EA61A63-65C1-FED2-3A4B-00628A98ACD7}"/>
          </ac:picMkLst>
        </pc:picChg>
      </pc:sldChg>
      <pc:sldChg chg="del">
        <pc:chgData name="Suraj Chopade" userId="S::suraj.chopade@bostoninstituteofanalytics.org::dcc44ee8-6a65-4538-a5e1-c87e14ca7a61" providerId="AD" clId="Web-{A8A5AB48-3311-B43A-3631-9F462C1E44C8}" dt="2023-10-06T09:33:57.994" v="0"/>
        <pc:sldMkLst>
          <pc:docMk/>
          <pc:sldMk cId="876099985" sldId="40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09:33:58.009" v="1"/>
        <pc:sldMkLst>
          <pc:docMk/>
          <pc:sldMk cId="2926612377" sldId="41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9"/>
        <pc:sldMkLst>
          <pc:docMk/>
          <pc:sldMk cId="1716880795" sldId="41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8"/>
        <pc:sldMkLst>
          <pc:docMk/>
          <pc:sldMk cId="2788898658" sldId="41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6"/>
        <pc:sldMkLst>
          <pc:docMk/>
          <pc:sldMk cId="3599271236" sldId="41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5"/>
        <pc:sldMkLst>
          <pc:docMk/>
          <pc:sldMk cId="1862185736" sldId="41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4"/>
        <pc:sldMkLst>
          <pc:docMk/>
          <pc:sldMk cId="473788288" sldId="41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7"/>
        <pc:sldMkLst>
          <pc:docMk/>
          <pc:sldMk cId="1830556282" sldId="41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3"/>
        <pc:sldMkLst>
          <pc:docMk/>
          <pc:sldMk cId="3759979835" sldId="41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2"/>
        <pc:sldMkLst>
          <pc:docMk/>
          <pc:sldMk cId="2206983601" sldId="42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1"/>
        <pc:sldMkLst>
          <pc:docMk/>
          <pc:sldMk cId="2201374662" sldId="42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0"/>
        <pc:sldMkLst>
          <pc:docMk/>
          <pc:sldMk cId="3628698905" sldId="42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8"/>
        <pc:sldMkLst>
          <pc:docMk/>
          <pc:sldMk cId="3719171295" sldId="42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9"/>
        <pc:sldMkLst>
          <pc:docMk/>
          <pc:sldMk cId="3099422123" sldId="42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7"/>
        <pc:sldMkLst>
          <pc:docMk/>
          <pc:sldMk cId="4285754358" sldId="42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6"/>
        <pc:sldMkLst>
          <pc:docMk/>
          <pc:sldMk cId="3130724772" sldId="42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5"/>
        <pc:sldMkLst>
          <pc:docMk/>
          <pc:sldMk cId="534715058" sldId="42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4"/>
        <pc:sldMkLst>
          <pc:docMk/>
          <pc:sldMk cId="2012388065" sldId="42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3"/>
        <pc:sldMkLst>
          <pc:docMk/>
          <pc:sldMk cId="437294114" sldId="42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2"/>
        <pc:sldMkLst>
          <pc:docMk/>
          <pc:sldMk cId="2327297602" sldId="43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1"/>
        <pc:sldMkLst>
          <pc:docMk/>
          <pc:sldMk cId="1635862421" sldId="43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0"/>
        <pc:sldMkLst>
          <pc:docMk/>
          <pc:sldMk cId="728911902" sldId="43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9"/>
        <pc:sldMkLst>
          <pc:docMk/>
          <pc:sldMk cId="2124791131" sldId="43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8"/>
        <pc:sldMkLst>
          <pc:docMk/>
          <pc:sldMk cId="1863556272" sldId="43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6"/>
        <pc:sldMkLst>
          <pc:docMk/>
          <pc:sldMk cId="411251168" sldId="43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7"/>
        <pc:sldMkLst>
          <pc:docMk/>
          <pc:sldMk cId="3427110777" sldId="43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5"/>
        <pc:sldMkLst>
          <pc:docMk/>
          <pc:sldMk cId="2873889658" sldId="437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09:43:44.517" v="102" actId="1076"/>
        <pc:sldMkLst>
          <pc:docMk/>
          <pc:sldMk cId="1541896332" sldId="438"/>
        </pc:sldMkLst>
        <pc:spChg chg="mod">
          <ac:chgData name="Suraj Chopade" userId="S::suraj.chopade@bostoninstituteofanalytics.org::dcc44ee8-6a65-4538-a5e1-c87e14ca7a61" providerId="AD" clId="Web-{A8A5AB48-3311-B43A-3631-9F462C1E44C8}" dt="2023-10-06T09:42:16.716" v="88" actId="20577"/>
          <ac:spMkLst>
            <pc:docMk/>
            <pc:sldMk cId="1541896332" sldId="43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42:13.169" v="86" actId="1076"/>
          <ac:spMkLst>
            <pc:docMk/>
            <pc:sldMk cId="1541896332" sldId="438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A8A5AB48-3311-B43A-3631-9F462C1E44C8}" dt="2023-10-06T09:43:44.517" v="102" actId="1076"/>
          <ac:picMkLst>
            <pc:docMk/>
            <pc:sldMk cId="1541896332" sldId="438"/>
            <ac:picMk id="3" creationId="{5633E976-90BB-9A85-DBB5-FE5C9897EB51}"/>
          </ac:picMkLst>
        </pc:pic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1:37.879" v="270" actId="20577"/>
        <pc:sldMkLst>
          <pc:docMk/>
          <pc:sldMk cId="4217551723" sldId="439"/>
        </pc:sldMkLst>
        <pc:spChg chg="mod">
          <ac:chgData name="Suraj Chopade" userId="S::suraj.chopade@bostoninstituteofanalytics.org::dcc44ee8-6a65-4538-a5e1-c87e14ca7a61" providerId="AD" clId="Web-{A8A5AB48-3311-B43A-3631-9F462C1E44C8}" dt="2023-10-06T09:51:37.879" v="270" actId="20577"/>
          <ac:spMkLst>
            <pc:docMk/>
            <pc:sldMk cId="4217551723" sldId="43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5:46.939" v="799" actId="20577"/>
        <pc:sldMkLst>
          <pc:docMk/>
          <pc:sldMk cId="3445395743" sldId="44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5:46.939" v="799" actId="20577"/>
          <ac:spMkLst>
            <pc:docMk/>
            <pc:sldMk cId="3445395743" sldId="440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8:40.474" v="457"/>
        <pc:sldMkLst>
          <pc:docMk/>
          <pc:sldMk cId="4159333918" sldId="441"/>
        </pc:sldMkLst>
        <pc:spChg chg="mod">
          <ac:chgData name="Suraj Chopade" userId="S::suraj.chopade@bostoninstituteofanalytics.org::dcc44ee8-6a65-4538-a5e1-c87e14ca7a61" providerId="AD" clId="Web-{A8A5AB48-3311-B43A-3631-9F462C1E44C8}" dt="2023-10-06T09:58:25.005" v="456" actId="20577"/>
          <ac:spMkLst>
            <pc:docMk/>
            <pc:sldMk cId="4159333918" sldId="441"/>
            <ac:spMk id="2" creationId="{F7761F45-99CF-5094-8BAE-64DDA34139B5}"/>
          </ac:spMkLst>
        </pc:spChg>
      </pc:sldChg>
      <pc:sldChg chg="addSp modSp add ord replId">
        <pc:chgData name="Suraj Chopade" userId="S::suraj.chopade@bostoninstituteofanalytics.org::dcc44ee8-6a65-4538-a5e1-c87e14ca7a61" providerId="AD" clId="Web-{A8A5AB48-3311-B43A-3631-9F462C1E44C8}" dt="2023-10-06T10:13:12.477" v="561"/>
        <pc:sldMkLst>
          <pc:docMk/>
          <pc:sldMk cId="1579541125" sldId="442"/>
        </pc:sldMkLst>
        <pc:spChg chg="mod">
          <ac:chgData name="Suraj Chopade" userId="S::suraj.chopade@bostoninstituteofanalytics.org::dcc44ee8-6a65-4538-a5e1-c87e14ca7a61" providerId="AD" clId="Web-{A8A5AB48-3311-B43A-3631-9F462C1E44C8}" dt="2023-10-06T10:09:38.297" v="533" actId="20577"/>
          <ac:spMkLst>
            <pc:docMk/>
            <pc:sldMk cId="1579541125" sldId="4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09:24.078" v="532"/>
          <ac:spMkLst>
            <pc:docMk/>
            <pc:sldMk cId="1579541125" sldId="44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10:38.956" v="534" actId="1076"/>
          <ac:picMkLst>
            <pc:docMk/>
            <pc:sldMk cId="1579541125" sldId="442"/>
            <ac:picMk id="3" creationId="{67F9BE3B-EE6C-271E-3660-59CE093222CD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09:57:15.252" v="376"/>
        <pc:sldMkLst>
          <pc:docMk/>
          <pc:sldMk cId="4079971453" sldId="442"/>
        </pc:sldMkLst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05:30.209" v="476"/>
        <pc:sldMkLst>
          <pc:docMk/>
          <pc:sldMk cId="2420606577" sldId="443"/>
        </pc:sldMkLst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0:19:22.679" v="608" actId="1076"/>
        <pc:sldMkLst>
          <pc:docMk/>
          <pc:sldMk cId="3168653105" sldId="443"/>
        </pc:sldMkLst>
        <pc:spChg chg="mod">
          <ac:chgData name="Suraj Chopade" userId="S::suraj.chopade@bostoninstituteofanalytics.org::dcc44ee8-6a65-4538-a5e1-c87e14ca7a61" providerId="AD" clId="Web-{A8A5AB48-3311-B43A-3631-9F462C1E44C8}" dt="2023-10-06T10:19:00.882" v="607" actId="1076"/>
          <ac:spMkLst>
            <pc:docMk/>
            <pc:sldMk cId="3168653105" sldId="44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0:19:22.679" v="608" actId="1076"/>
          <ac:spMkLst>
            <pc:docMk/>
            <pc:sldMk cId="3168653105" sldId="44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16:10.359" v="585"/>
          <ac:picMkLst>
            <pc:docMk/>
            <pc:sldMk cId="3168653105" sldId="443"/>
            <ac:picMk id="3" creationId="{67F9BE3B-EE6C-271E-3660-59CE093222C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1:21.059" v="629" actId="1076"/>
        <pc:sldMkLst>
          <pc:docMk/>
          <pc:sldMk cId="1096674608" sldId="444"/>
        </pc:sldMkLst>
        <pc:spChg chg="mod">
          <ac:chgData name="Suraj Chopade" userId="S::suraj.chopade@bostoninstituteofanalytics.org::dcc44ee8-6a65-4538-a5e1-c87e14ca7a61" providerId="AD" clId="Web-{A8A5AB48-3311-B43A-3631-9F462C1E44C8}" dt="2023-10-06T10:21:21.059" v="629" actId="1076"/>
          <ac:spMkLst>
            <pc:docMk/>
            <pc:sldMk cId="1096674608" sldId="44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0:17.666" v="627" actId="1076"/>
          <ac:spMkLst>
            <pc:docMk/>
            <pc:sldMk cId="1096674608" sldId="44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5:50.195" v="665" actId="1076"/>
        <pc:sldMkLst>
          <pc:docMk/>
          <pc:sldMk cId="2576935323" sldId="445"/>
        </pc:sldMkLst>
        <pc:spChg chg="mod">
          <ac:chgData name="Suraj Chopade" userId="S::suraj.chopade@bostoninstituteofanalytics.org::dcc44ee8-6a65-4538-a5e1-c87e14ca7a61" providerId="AD" clId="Web-{A8A5AB48-3311-B43A-3631-9F462C1E44C8}" dt="2023-10-06T10:25:50.195" v="665" actId="1076"/>
          <ac:spMkLst>
            <pc:docMk/>
            <pc:sldMk cId="2576935323" sldId="4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5:26.413" v="657" actId="1076"/>
          <ac:spMkLst>
            <pc:docMk/>
            <pc:sldMk cId="2576935323" sldId="445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26:06.773" v="667"/>
        <pc:sldMkLst>
          <pc:docMk/>
          <pc:sldMk cId="3954385333" sldId="446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6:40.478" v="681" actId="1076"/>
        <pc:sldMkLst>
          <pc:docMk/>
          <pc:sldMk cId="1173246912" sldId="447"/>
        </pc:sldMkLst>
        <pc:spChg chg="mod">
          <ac:chgData name="Suraj Chopade" userId="S::suraj.chopade@bostoninstituteofanalytics.org::dcc44ee8-6a65-4538-a5e1-c87e14ca7a61" providerId="AD" clId="Web-{A8A5AB48-3311-B43A-3631-9F462C1E44C8}" dt="2023-10-06T10:26:40.478" v="681" actId="1076"/>
          <ac:spMkLst>
            <pc:docMk/>
            <pc:sldMk cId="1173246912" sldId="44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49:01.766" v="710" actId="20577"/>
        <pc:sldMkLst>
          <pc:docMk/>
          <pc:sldMk cId="1067643113" sldId="448"/>
        </pc:sldMkLst>
        <pc:spChg chg="mod">
          <ac:chgData name="Suraj Chopade" userId="S::suraj.chopade@bostoninstituteofanalytics.org::dcc44ee8-6a65-4538-a5e1-c87e14ca7a61" providerId="AD" clId="Web-{A8A5AB48-3311-B43A-3631-9F462C1E44C8}" dt="2023-10-06T10:49:01.766" v="710" actId="20577"/>
          <ac:spMkLst>
            <pc:docMk/>
            <pc:sldMk cId="1067643113" sldId="4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48:27.671" v="696" actId="1076"/>
          <ac:spMkLst>
            <pc:docMk/>
            <pc:sldMk cId="1067643113" sldId="4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0:53.989" v="744" actId="20577"/>
        <pc:sldMkLst>
          <pc:docMk/>
          <pc:sldMk cId="1674932042" sldId="449"/>
        </pc:sldMkLst>
        <pc:spChg chg="mod">
          <ac:chgData name="Suraj Chopade" userId="S::suraj.chopade@bostoninstituteofanalytics.org::dcc44ee8-6a65-4538-a5e1-c87e14ca7a61" providerId="AD" clId="Web-{A8A5AB48-3311-B43A-3631-9F462C1E44C8}" dt="2023-10-06T10:50:53.989" v="744" actId="20577"/>
          <ac:spMkLst>
            <pc:docMk/>
            <pc:sldMk cId="1674932042" sldId="449"/>
            <ac:spMk id="2" creationId="{F7761F45-99CF-5094-8BAE-64DDA34139B5}"/>
          </ac:spMkLst>
        </pc:spChg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0:54:20.435" v="790" actId="1076"/>
        <pc:sldMkLst>
          <pc:docMk/>
          <pc:sldMk cId="4206720302" sldId="45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16.341" v="788" actId="20577"/>
          <ac:spMkLst>
            <pc:docMk/>
            <pc:sldMk cId="4206720302" sldId="450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54:20.435" v="790" actId="1076"/>
          <ac:picMkLst>
            <pc:docMk/>
            <pc:sldMk cId="4206720302" sldId="450"/>
            <ac:picMk id="3" creationId="{03EEBF63-FF83-3F9A-F8E1-9B9C02099AF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0:54:34.670" v="794" actId="20577"/>
        <pc:sldMkLst>
          <pc:docMk/>
          <pc:sldMk cId="323007175" sldId="451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34.670" v="794" actId="20577"/>
          <ac:spMkLst>
            <pc:docMk/>
            <pc:sldMk cId="323007175" sldId="451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54:31.201" v="793"/>
          <ac:picMkLst>
            <pc:docMk/>
            <pc:sldMk cId="323007175" sldId="451"/>
            <ac:picMk id="3" creationId="{03EEBF63-FF83-3F9A-F8E1-9B9C02099AF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05:08.727" v="854" actId="1076"/>
        <pc:sldMkLst>
          <pc:docMk/>
          <pc:sldMk cId="1595534070" sldId="452"/>
        </pc:sldMkLst>
        <pc:spChg chg="mod">
          <ac:chgData name="Suraj Chopade" userId="S::suraj.chopade@bostoninstituteofanalytics.org::dcc44ee8-6a65-4538-a5e1-c87e14ca7a61" providerId="AD" clId="Web-{A8A5AB48-3311-B43A-3631-9F462C1E44C8}" dt="2023-10-06T11:04:38.538" v="849" actId="1076"/>
          <ac:spMkLst>
            <pc:docMk/>
            <pc:sldMk cId="1595534070" sldId="4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05:08.727" v="854" actId="1076"/>
          <ac:spMkLst>
            <pc:docMk/>
            <pc:sldMk cId="1595534070" sldId="452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1:02:44.612" v="833"/>
          <ac:picMkLst>
            <pc:docMk/>
            <pc:sldMk cId="1595534070" sldId="452"/>
            <ac:picMk id="3" creationId="{3281B23C-98DB-24FA-0BF1-D1FD70E47974}"/>
          </ac:picMkLst>
        </pc:picChg>
        <pc:picChg chg="add del mod modCrop">
          <ac:chgData name="Suraj Chopade" userId="S::suraj.chopade@bostoninstituteofanalytics.org::dcc44ee8-6a65-4538-a5e1-c87e14ca7a61" providerId="AD" clId="Web-{A8A5AB48-3311-B43A-3631-9F462C1E44C8}" dt="2023-10-06T11:04:24.538" v="845"/>
          <ac:picMkLst>
            <pc:docMk/>
            <pc:sldMk cId="1595534070" sldId="452"/>
            <ac:picMk id="4" creationId="{13019247-C240-FA26-56EB-58206266461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1:04:56.367" v="853" actId="1076"/>
          <ac:picMkLst>
            <pc:docMk/>
            <pc:sldMk cId="1595534070" sldId="452"/>
            <ac:picMk id="5" creationId="{F516BAE0-4E7C-C893-0745-96E97294631E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10:18.817" v="900" actId="1076"/>
        <pc:sldMkLst>
          <pc:docMk/>
          <pc:sldMk cId="1591311205" sldId="453"/>
        </pc:sldMkLst>
        <pc:spChg chg="mod">
          <ac:chgData name="Suraj Chopade" userId="S::suraj.chopade@bostoninstituteofanalytics.org::dcc44ee8-6a65-4538-a5e1-c87e14ca7a61" providerId="AD" clId="Web-{A8A5AB48-3311-B43A-3631-9F462C1E44C8}" dt="2023-10-06T11:10:18.817" v="900" actId="1076"/>
          <ac:spMkLst>
            <pc:docMk/>
            <pc:sldMk cId="1591311205" sldId="4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0:02.098" v="894" actId="1076"/>
          <ac:spMkLst>
            <pc:docMk/>
            <pc:sldMk cId="1591311205" sldId="45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08:31.282" v="856"/>
          <ac:picMkLst>
            <pc:docMk/>
            <pc:sldMk cId="1591311205" sldId="453"/>
            <ac:picMk id="5" creationId="{F516BAE0-4E7C-C893-0745-96E9729463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0:33.389" v="1008" actId="1076"/>
        <pc:sldMkLst>
          <pc:docMk/>
          <pc:sldMk cId="2861796006" sldId="454"/>
        </pc:sldMkLst>
        <pc:spChg chg="mod">
          <ac:chgData name="Suraj Chopade" userId="S::suraj.chopade@bostoninstituteofanalytics.org::dcc44ee8-6a65-4538-a5e1-c87e14ca7a61" providerId="AD" clId="Web-{A8A5AB48-3311-B43A-3631-9F462C1E44C8}" dt="2023-10-06T11:20:33.389" v="1008" actId="1076"/>
          <ac:spMkLst>
            <pc:docMk/>
            <pc:sldMk cId="2861796006" sldId="454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1:19:19.230" v="982"/>
          <ac:spMkLst>
            <pc:docMk/>
            <pc:sldMk cId="2861796006" sldId="454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1:25.789" v="916" actId="1076"/>
          <ac:spMkLst>
            <pc:docMk/>
            <pc:sldMk cId="2861796006" sldId="45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1:20:26.857" v="1007" actId="1076"/>
          <ac:graphicFrameMkLst>
            <pc:docMk/>
            <pc:sldMk cId="2861796006" sldId="454"/>
            <ac:graphicFrameMk id="4" creationId="{094F84DF-F9CC-9CC8-F08E-B80EB171E9A3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3:10.129" v="1039" actId="1076"/>
        <pc:sldMkLst>
          <pc:docMk/>
          <pc:sldMk cId="1858385530" sldId="455"/>
        </pc:sldMkLst>
        <pc:spChg chg="del mod">
          <ac:chgData name="Suraj Chopade" userId="S::suraj.chopade@bostoninstituteofanalytics.org::dcc44ee8-6a65-4538-a5e1-c87e14ca7a61" providerId="AD" clId="Web-{A8A5AB48-3311-B43A-3631-9F462C1E44C8}" dt="2023-10-06T11:20:47.780" v="1011"/>
          <ac:spMkLst>
            <pc:docMk/>
            <pc:sldMk cId="1858385530" sldId="45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22:45.144" v="1038" actId="14100"/>
          <ac:spMkLst>
            <pc:docMk/>
            <pc:sldMk cId="1858385530" sldId="455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1:20:57.280" v="1013"/>
          <ac:graphicFrameMkLst>
            <pc:docMk/>
            <pc:sldMk cId="1858385530" sldId="455"/>
            <ac:graphicFrameMk id="4" creationId="{094F84DF-F9CC-9CC8-F08E-B80EB171E9A3}"/>
          </ac:graphicFrameMkLst>
        </pc:graphicFrameChg>
        <pc:picChg chg="add mod">
          <ac:chgData name="Suraj Chopade" userId="S::suraj.chopade@bostoninstituteofanalytics.org::dcc44ee8-6a65-4538-a5e1-c87e14ca7a61" providerId="AD" clId="Web-{A8A5AB48-3311-B43A-3631-9F462C1E44C8}" dt="2023-10-06T11:23:10.129" v="1039" actId="1076"/>
          <ac:picMkLst>
            <pc:docMk/>
            <pc:sldMk cId="1858385530" sldId="455"/>
            <ac:picMk id="3" creationId="{4932EDBE-A5F0-885D-8F9F-1364A8906F4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33:30.889" v="1083" actId="1076"/>
        <pc:sldMkLst>
          <pc:docMk/>
          <pc:sldMk cId="1887600283" sldId="456"/>
        </pc:sldMkLst>
        <pc:spChg chg="mod">
          <ac:chgData name="Suraj Chopade" userId="S::suraj.chopade@bostoninstituteofanalytics.org::dcc44ee8-6a65-4538-a5e1-c87e14ca7a61" providerId="AD" clId="Web-{A8A5AB48-3311-B43A-3631-9F462C1E44C8}" dt="2023-10-06T11:33:30.889" v="1083" actId="1076"/>
          <ac:spMkLst>
            <pc:docMk/>
            <pc:sldMk cId="1887600283" sldId="456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2:04.948" v="1050" actId="1076"/>
          <ac:spMkLst>
            <pc:docMk/>
            <pc:sldMk cId="1887600283" sldId="45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32:17.573" v="1051"/>
          <ac:picMkLst>
            <pc:docMk/>
            <pc:sldMk cId="1887600283" sldId="456"/>
            <ac:picMk id="3" creationId="{4932EDBE-A5F0-885D-8F9F-1364A8906F4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1:36:22.005" v="1131" actId="14100"/>
        <pc:sldMkLst>
          <pc:docMk/>
          <pc:sldMk cId="712815863" sldId="457"/>
        </pc:sldMkLst>
        <pc:spChg chg="mod">
          <ac:chgData name="Suraj Chopade" userId="S::suraj.chopade@bostoninstituteofanalytics.org::dcc44ee8-6a65-4538-a5e1-c87e14ca7a61" providerId="AD" clId="Web-{A8A5AB48-3311-B43A-3631-9F462C1E44C8}" dt="2023-10-06T11:34:39.329" v="1099" actId="20577"/>
          <ac:spMkLst>
            <pc:docMk/>
            <pc:sldMk cId="712815863" sldId="457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6:22.005" v="1131" actId="14100"/>
          <ac:spMkLst>
            <pc:docMk/>
            <pc:sldMk cId="712815863" sldId="45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41:53.174" v="1139" actId="20577"/>
        <pc:sldMkLst>
          <pc:docMk/>
          <pc:sldMk cId="1830708" sldId="458"/>
        </pc:sldMkLst>
        <pc:spChg chg="add del mod">
          <ac:chgData name="Suraj Chopade" userId="S::suraj.chopade@bostoninstituteofanalytics.org::dcc44ee8-6a65-4538-a5e1-c87e14ca7a61" providerId="AD" clId="Web-{A8A5AB48-3311-B43A-3631-9F462C1E44C8}" dt="2023-10-06T11:36:36.115" v="1136"/>
          <ac:spMkLst>
            <pc:docMk/>
            <pc:sldMk cId="1830708" sldId="458"/>
            <ac:spMk id="2" creationId="{82E4D020-C4C2-62DA-8C4F-EEA27AF39A3A}"/>
          </ac:spMkLst>
        </pc:spChg>
        <pc:spChg chg="add">
          <ac:chgData name="Suraj Chopade" userId="S::suraj.chopade@bostoninstituteofanalytics.org::dcc44ee8-6a65-4538-a5e1-c87e14ca7a61" providerId="AD" clId="Web-{A8A5AB48-3311-B43A-3631-9F462C1E44C8}" dt="2023-10-06T11:36:42.584" v="1137"/>
          <ac:spMkLst>
            <pc:docMk/>
            <pc:sldMk cId="1830708" sldId="45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41:53.174" v="1139" actId="20577"/>
          <ac:spMkLst>
            <pc:docMk/>
            <pc:sldMk cId="1830708" sldId="458"/>
            <ac:spMk id="5" creationId="{9A378F9A-2043-5BE3-EC44-6521FEBA7EE1}"/>
          </ac:spMkLst>
        </pc:spChg>
        <pc:spChg chg="del">
          <ac:chgData name="Suraj Chopade" userId="S::suraj.chopade@bostoninstituteofanalytics.org::dcc44ee8-6a65-4538-a5e1-c87e14ca7a61" providerId="AD" clId="Web-{A8A5AB48-3311-B43A-3631-9F462C1E44C8}" dt="2023-10-06T11:36:27.255" v="1132"/>
          <ac:spMkLst>
            <pc:docMk/>
            <pc:sldMk cId="1830708" sldId="45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1:42:15.363" v="1141"/>
        <pc:sldMkLst>
          <pc:docMk/>
          <pc:sldMk cId="3562238873" sldId="459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2:11:07.479" v="1313" actId="20577"/>
        <pc:sldMkLst>
          <pc:docMk/>
          <pc:sldMk cId="2059826743" sldId="460"/>
        </pc:sldMkLst>
        <pc:spChg chg="add mod">
          <ac:chgData name="Suraj Chopade" userId="S::suraj.chopade@bostoninstituteofanalytics.org::dcc44ee8-6a65-4538-a5e1-c87e14ca7a61" providerId="AD" clId="Web-{A8A5AB48-3311-B43A-3631-9F462C1E44C8}" dt="2023-10-06T11:49:49.537" v="1192" actId="1076"/>
          <ac:spMkLst>
            <pc:docMk/>
            <pc:sldMk cId="2059826743" sldId="460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07.479" v="1313" actId="20577"/>
          <ac:spMkLst>
            <pc:docMk/>
            <pc:sldMk cId="2059826743" sldId="46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50:09.726" v="1199" actId="14100"/>
          <ac:spMkLst>
            <pc:docMk/>
            <pc:sldMk cId="2059826743" sldId="460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1:49:53.538" v="1193" actId="1076"/>
          <ac:picMkLst>
            <pc:docMk/>
            <pc:sldMk cId="2059826743" sldId="460"/>
            <ac:picMk id="2" creationId="{3FB9CDC4-B2C6-91C5-3DBB-B2CD94A6F5E2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A8A5AB48-3311-B43A-3631-9F462C1E44C8}" dt="2023-10-06T12:21:02.582" v="1435"/>
        <pc:sldMkLst>
          <pc:docMk/>
          <pc:sldMk cId="702833047" sldId="461"/>
        </pc:sldMkLst>
        <pc:spChg chg="del">
          <ac:chgData name="Suraj Chopade" userId="S::suraj.chopade@bostoninstituteofanalytics.org::dcc44ee8-6a65-4538-a5e1-c87e14ca7a61" providerId="AD" clId="Web-{A8A5AB48-3311-B43A-3631-9F462C1E44C8}" dt="2023-10-06T11:51:28.213" v="1203"/>
          <ac:spMkLst>
            <pc:docMk/>
            <pc:sldMk cId="702833047" sldId="461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13.433" v="1315" actId="20577"/>
          <ac:spMkLst>
            <pc:docMk/>
            <pc:sldMk cId="702833047" sldId="46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9:42.547" v="1397" actId="1076"/>
          <ac:spMkLst>
            <pc:docMk/>
            <pc:sldMk cId="702833047" sldId="461"/>
            <ac:spMk id="5" creationId="{9A378F9A-2043-5BE3-EC44-6521FEBA7EE1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2:21:02.582" v="1435"/>
          <ac:graphicFrameMkLst>
            <pc:docMk/>
            <pc:sldMk cId="702833047" sldId="461"/>
            <ac:graphicFrameMk id="8" creationId="{79B7F451-491C-2BD7-1C22-FF4C9D86A94A}"/>
          </ac:graphicFrameMkLst>
        </pc:graphicFrameChg>
        <pc:picChg chg="del">
          <ac:chgData name="Suraj Chopade" userId="S::suraj.chopade@bostoninstituteofanalytics.org::dcc44ee8-6a65-4538-a5e1-c87e14ca7a61" providerId="AD" clId="Web-{A8A5AB48-3311-B43A-3631-9F462C1E44C8}" dt="2023-10-06T11:51:24.776" v="1202"/>
          <ac:picMkLst>
            <pc:docMk/>
            <pc:sldMk cId="702833047" sldId="461"/>
            <ac:picMk id="2" creationId="{3FB9CDC4-B2C6-91C5-3DBB-B2CD94A6F5E2}"/>
          </ac:picMkLst>
        </pc:picChg>
        <pc:picChg chg="add del mod">
          <ac:chgData name="Suraj Chopade" userId="S::suraj.chopade@bostoninstituteofanalytics.org::dcc44ee8-6a65-4538-a5e1-c87e14ca7a61" providerId="AD" clId="Web-{A8A5AB48-3311-B43A-3631-9F462C1E44C8}" dt="2023-10-06T12:20:14.533" v="1413"/>
          <ac:picMkLst>
            <pc:docMk/>
            <pc:sldMk cId="702833047" sldId="461"/>
            <ac:picMk id="9" creationId="{BAD1E9C0-EECE-0722-47C6-5D80C3179E38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16:37.227" v="1364" actId="20577"/>
        <pc:sldMkLst>
          <pc:docMk/>
          <pc:sldMk cId="4117235266" sldId="462"/>
        </pc:sldMkLst>
        <pc:spChg chg="mod">
          <ac:chgData name="Suraj Chopade" userId="S::suraj.chopade@bostoninstituteofanalytics.org::dcc44ee8-6a65-4538-a5e1-c87e14ca7a61" providerId="AD" clId="Web-{A8A5AB48-3311-B43A-3631-9F462C1E44C8}" dt="2023-10-06T12:16:37.227" v="1364" actId="20577"/>
          <ac:spMkLst>
            <pc:docMk/>
            <pc:sldMk cId="4117235266" sldId="462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12:12.638" v="1321"/>
          <ac:graphicFrameMkLst>
            <pc:docMk/>
            <pc:sldMk cId="4117235266" sldId="462"/>
            <ac:graphicFrameMk id="8" creationId="{79B7F451-491C-2BD7-1C22-FF4C9D86A94A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24:03.699" v="1462" actId="1076"/>
        <pc:sldMkLst>
          <pc:docMk/>
          <pc:sldMk cId="3850761227" sldId="463"/>
        </pc:sldMkLst>
        <pc:spChg chg="mod">
          <ac:chgData name="Suraj Chopade" userId="S::suraj.chopade@bostoninstituteofanalytics.org::dcc44ee8-6a65-4538-a5e1-c87e14ca7a61" providerId="AD" clId="Web-{A8A5AB48-3311-B43A-3631-9F462C1E44C8}" dt="2023-10-06T12:24:03.699" v="1462" actId="1076"/>
          <ac:spMkLst>
            <pc:docMk/>
            <pc:sldMk cId="3850761227" sldId="463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22:17.694" v="1439"/>
          <ac:graphicFrameMkLst>
            <pc:docMk/>
            <pc:sldMk cId="3850761227" sldId="463"/>
            <ac:graphicFrameMk id="8" creationId="{79B7F451-491C-2BD7-1C22-FF4C9D86A94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28:37.616" v="1494" actId="14100"/>
        <pc:sldMkLst>
          <pc:docMk/>
          <pc:sldMk cId="835093248" sldId="464"/>
        </pc:sldMkLst>
        <pc:spChg chg="mod">
          <ac:chgData name="Suraj Chopade" userId="S::suraj.chopade@bostoninstituteofanalytics.org::dcc44ee8-6a65-4538-a5e1-c87e14ca7a61" providerId="AD" clId="Web-{A8A5AB48-3311-B43A-3631-9F462C1E44C8}" dt="2023-10-06T12:27:09.613" v="1485" actId="1076"/>
          <ac:spMkLst>
            <pc:docMk/>
            <pc:sldMk cId="835093248" sldId="464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28:22.444" v="1489"/>
          <ac:picMkLst>
            <pc:docMk/>
            <pc:sldMk cId="835093248" sldId="464"/>
            <ac:picMk id="2" creationId="{6187B1F1-882E-D8D4-BE9C-D0B266E58E9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2:28:37.616" v="1494" actId="14100"/>
          <ac:picMkLst>
            <pc:docMk/>
            <pc:sldMk cId="835093248" sldId="464"/>
            <ac:picMk id="3" creationId="{7DB8BA04-E16A-6EA0-F03D-D0DE43E0A51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33:22.909" v="1584" actId="20577"/>
        <pc:sldMkLst>
          <pc:docMk/>
          <pc:sldMk cId="1494545723" sldId="465"/>
        </pc:sldMkLst>
        <pc:spChg chg="mod">
          <ac:chgData name="Suraj Chopade" userId="S::suraj.chopade@bostoninstituteofanalytics.org::dcc44ee8-6a65-4538-a5e1-c87e14ca7a61" providerId="AD" clId="Web-{A8A5AB48-3311-B43A-3631-9F462C1E44C8}" dt="2023-10-06T12:33:22.909" v="1584" actId="20577"/>
          <ac:spMkLst>
            <pc:docMk/>
            <pc:sldMk cId="1494545723" sldId="465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32:31.548" v="1551"/>
          <ac:picMkLst>
            <pc:docMk/>
            <pc:sldMk cId="1494545723" sldId="465"/>
            <ac:picMk id="2" creationId="{91D494F2-7DC6-3A89-53B4-3DE4135868A7}"/>
          </ac:picMkLst>
        </pc:picChg>
        <pc:picChg chg="del">
          <ac:chgData name="Suraj Chopade" userId="S::suraj.chopade@bostoninstituteofanalytics.org::dcc44ee8-6a65-4538-a5e1-c87e14ca7a61" providerId="AD" clId="Web-{A8A5AB48-3311-B43A-3631-9F462C1E44C8}" dt="2023-10-06T12:29:55.635" v="1505"/>
          <ac:picMkLst>
            <pc:docMk/>
            <pc:sldMk cId="1494545723" sldId="465"/>
            <ac:picMk id="3" creationId="{7DB8BA04-E16A-6EA0-F03D-D0DE43E0A514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2:25:41.406" v="1467"/>
        <pc:sldMkLst>
          <pc:docMk/>
          <pc:sldMk cId="2164602217" sldId="465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36:15.322" v="1613" actId="1076"/>
        <pc:sldMkLst>
          <pc:docMk/>
          <pc:sldMk cId="2989528000" sldId="466"/>
        </pc:sldMkLst>
        <pc:spChg chg="mod">
          <ac:chgData name="Suraj Chopade" userId="S::suraj.chopade@bostoninstituteofanalytics.org::dcc44ee8-6a65-4538-a5e1-c87e14ca7a61" providerId="AD" clId="Web-{A8A5AB48-3311-B43A-3631-9F462C1E44C8}" dt="2023-10-06T12:35:25.883" v="1593" actId="1076"/>
          <ac:spMkLst>
            <pc:docMk/>
            <pc:sldMk cId="2989528000" sldId="466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36:15.322" v="1613" actId="1076"/>
          <ac:spMkLst>
            <pc:docMk/>
            <pc:sldMk cId="2989528000" sldId="46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46:29.800" v="1700" actId="20577"/>
        <pc:sldMkLst>
          <pc:docMk/>
          <pc:sldMk cId="2616984097" sldId="467"/>
        </pc:sldMkLst>
        <pc:spChg chg="mod">
          <ac:chgData name="Suraj Chopade" userId="S::suraj.chopade@bostoninstituteofanalytics.org::dcc44ee8-6a65-4538-a5e1-c87e14ca7a61" providerId="AD" clId="Web-{A8A5AB48-3311-B43A-3631-9F462C1E44C8}" dt="2023-10-06T12:46:29.800" v="1700" actId="20577"/>
          <ac:spMkLst>
            <pc:docMk/>
            <pc:sldMk cId="2616984097" sldId="467"/>
            <ac:spMk id="5" creationId="{9A378F9A-2043-5BE3-EC44-6521FEBA7EE1}"/>
          </ac:spMkLst>
        </pc:spChg>
      </pc:sldChg>
      <pc:sldChg chg="addSp delSp modSp add ord replId modNotes">
        <pc:chgData name="Suraj Chopade" userId="S::suraj.chopade@bostoninstituteofanalytics.org::dcc44ee8-6a65-4538-a5e1-c87e14ca7a61" providerId="AD" clId="Web-{A8A5AB48-3311-B43A-3631-9F462C1E44C8}" dt="2023-10-06T12:58:32.251" v="1864"/>
        <pc:sldMkLst>
          <pc:docMk/>
          <pc:sldMk cId="216333241" sldId="468"/>
        </pc:sldMkLst>
        <pc:spChg chg="del">
          <ac:chgData name="Suraj Chopade" userId="S::suraj.chopade@bostoninstituteofanalytics.org::dcc44ee8-6a65-4538-a5e1-c87e14ca7a61" providerId="AD" clId="Web-{A8A5AB48-3311-B43A-3631-9F462C1E44C8}" dt="2023-10-06T12:46:43.707" v="1702"/>
          <ac:spMkLst>
            <pc:docMk/>
            <pc:sldMk cId="216333241" sldId="468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2:47:44.163" v="1712" actId="14100"/>
          <ac:picMkLst>
            <pc:docMk/>
            <pc:sldMk cId="216333241" sldId="468"/>
            <ac:picMk id="2" creationId="{FF6697A2-8FE6-D245-5CDE-245F97B31418}"/>
          </ac:picMkLst>
        </pc:picChg>
      </pc:sldChg>
      <pc:sldChg chg="modSp add del replId">
        <pc:chgData name="Suraj Chopade" userId="S::suraj.chopade@bostoninstituteofanalytics.org::dcc44ee8-6a65-4538-a5e1-c87e14ca7a61" providerId="AD" clId="Web-{A8A5AB48-3311-B43A-3631-9F462C1E44C8}" dt="2023-10-06T12:54:40.398" v="1794" actId="20577"/>
        <pc:sldMkLst>
          <pc:docMk/>
          <pc:sldMk cId="1610639289" sldId="469"/>
        </pc:sldMkLst>
        <pc:spChg chg="mod">
          <ac:chgData name="Suraj Chopade" userId="S::suraj.chopade@bostoninstituteofanalytics.org::dcc44ee8-6a65-4538-a5e1-c87e14ca7a61" providerId="AD" clId="Web-{A8A5AB48-3311-B43A-3631-9F462C1E44C8}" dt="2023-10-06T12:54:40.398" v="1794" actId="20577"/>
          <ac:spMkLst>
            <pc:docMk/>
            <pc:sldMk cId="1610639289" sldId="46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6:21.246" v="1826" actId="20577"/>
        <pc:sldMkLst>
          <pc:docMk/>
          <pc:sldMk cId="1739691860" sldId="470"/>
        </pc:sldMkLst>
        <pc:spChg chg="mod">
          <ac:chgData name="Suraj Chopade" userId="S::suraj.chopade@bostoninstituteofanalytics.org::dcc44ee8-6a65-4538-a5e1-c87e14ca7a61" providerId="AD" clId="Web-{A8A5AB48-3311-B43A-3631-9F462C1E44C8}" dt="2023-10-06T12:56:21.246" v="1826" actId="20577"/>
          <ac:spMkLst>
            <pc:docMk/>
            <pc:sldMk cId="1739691860" sldId="470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7:55.468" v="1863" actId="20577"/>
        <pc:sldMkLst>
          <pc:docMk/>
          <pc:sldMk cId="3125042556" sldId="471"/>
        </pc:sldMkLst>
        <pc:spChg chg="mod">
          <ac:chgData name="Suraj Chopade" userId="S::suraj.chopade@bostoninstituteofanalytics.org::dcc44ee8-6a65-4538-a5e1-c87e14ca7a61" providerId="AD" clId="Web-{A8A5AB48-3311-B43A-3631-9F462C1E44C8}" dt="2023-10-06T12:57:55.468" v="1863" actId="20577"/>
          <ac:spMkLst>
            <pc:docMk/>
            <pc:sldMk cId="3125042556" sldId="47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4:29.906" v="1885" actId="1076"/>
        <pc:sldMkLst>
          <pc:docMk/>
          <pc:sldMk cId="153477659" sldId="472"/>
        </pc:sldMkLst>
        <pc:spChg chg="mod">
          <ac:chgData name="Suraj Chopade" userId="S::suraj.chopade@bostoninstituteofanalytics.org::dcc44ee8-6a65-4538-a5e1-c87e14ca7a61" providerId="AD" clId="Web-{A8A5AB48-3311-B43A-3631-9F462C1E44C8}" dt="2023-10-06T13:04:14.921" v="1884" actId="1076"/>
          <ac:spMkLst>
            <pc:docMk/>
            <pc:sldMk cId="153477659" sldId="47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04:29.906" v="1885" actId="1076"/>
          <ac:spMkLst>
            <pc:docMk/>
            <pc:sldMk cId="153477659" sldId="47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9:47.044" v="1945" actId="20577"/>
        <pc:sldMkLst>
          <pc:docMk/>
          <pc:sldMk cId="3663966234" sldId="473"/>
        </pc:sldMkLst>
        <pc:spChg chg="mod">
          <ac:chgData name="Suraj Chopade" userId="S::suraj.chopade@bostoninstituteofanalytics.org::dcc44ee8-6a65-4538-a5e1-c87e14ca7a61" providerId="AD" clId="Web-{A8A5AB48-3311-B43A-3631-9F462C1E44C8}" dt="2023-10-06T13:09:47.044" v="1945" actId="20577"/>
          <ac:spMkLst>
            <pc:docMk/>
            <pc:sldMk cId="3663966234" sldId="473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2:29.238" v="2008" actId="1076"/>
        <pc:sldMkLst>
          <pc:docMk/>
          <pc:sldMk cId="2092177511" sldId="474"/>
        </pc:sldMkLst>
        <pc:spChg chg="mod">
          <ac:chgData name="Suraj Chopade" userId="S::suraj.chopade@bostoninstituteofanalytics.org::dcc44ee8-6a65-4538-a5e1-c87e14ca7a61" providerId="AD" clId="Web-{A8A5AB48-3311-B43A-3631-9F462C1E44C8}" dt="2023-10-06T13:12:29.238" v="2008" actId="1076"/>
          <ac:spMkLst>
            <pc:docMk/>
            <pc:sldMk cId="2092177511" sldId="474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3:07.536" v="2022" actId="20577"/>
        <pc:sldMkLst>
          <pc:docMk/>
          <pc:sldMk cId="3546852592" sldId="475"/>
        </pc:sldMkLst>
        <pc:spChg chg="mod">
          <ac:chgData name="Suraj Chopade" userId="S::suraj.chopade@bostoninstituteofanalytics.org::dcc44ee8-6a65-4538-a5e1-c87e14ca7a61" providerId="AD" clId="Web-{A8A5AB48-3311-B43A-3631-9F462C1E44C8}" dt="2023-10-06T13:13:07.536" v="2022" actId="20577"/>
          <ac:spMkLst>
            <pc:docMk/>
            <pc:sldMk cId="3546852592" sldId="475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5:59.402" v="2089" actId="1076"/>
        <pc:sldMkLst>
          <pc:docMk/>
          <pc:sldMk cId="424723153" sldId="476"/>
        </pc:sldMkLst>
        <pc:spChg chg="mod">
          <ac:chgData name="Suraj Chopade" userId="S::suraj.chopade@bostoninstituteofanalytics.org::dcc44ee8-6a65-4538-a5e1-c87e14ca7a61" providerId="AD" clId="Web-{A8A5AB48-3311-B43A-3631-9F462C1E44C8}" dt="2023-10-06T13:15:59.402" v="2089" actId="1076"/>
          <ac:spMkLst>
            <pc:docMk/>
            <pc:sldMk cId="424723153" sldId="47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7:09.358" v="2111" actId="20577"/>
        <pc:sldMkLst>
          <pc:docMk/>
          <pc:sldMk cId="1108611396" sldId="477"/>
        </pc:sldMkLst>
        <pc:spChg chg="mod">
          <ac:chgData name="Suraj Chopade" userId="S::suraj.chopade@bostoninstituteofanalytics.org::dcc44ee8-6a65-4538-a5e1-c87e14ca7a61" providerId="AD" clId="Web-{A8A5AB48-3311-B43A-3631-9F462C1E44C8}" dt="2023-10-06T13:17:09.358" v="2111" actId="20577"/>
          <ac:spMkLst>
            <pc:docMk/>
            <pc:sldMk cId="1108611396" sldId="477"/>
            <ac:spMk id="5" creationId="{9A378F9A-2043-5BE3-EC44-6521FEBA7EE1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3:13:23.349" v="2027"/>
        <pc:sldMkLst>
          <pc:docMk/>
          <pc:sldMk cId="3436897958" sldId="477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04.474" v="2261" actId="14100"/>
        <pc:sldMkLst>
          <pc:docMk/>
          <pc:sldMk cId="4263391213" sldId="478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04.474" v="2261" actId="14100"/>
          <ac:spMkLst>
            <pc:docMk/>
            <pc:sldMk cId="4263391213" sldId="47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4:52.361" v="2130" actId="20577"/>
          <ac:spMkLst>
            <pc:docMk/>
            <pc:sldMk cId="4263391213" sldId="478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54.319" v="2266" actId="14100"/>
        <pc:sldMkLst>
          <pc:docMk/>
          <pc:sldMk cId="714322308" sldId="479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54.319" v="2266" actId="14100"/>
          <ac:spMkLst>
            <pc:docMk/>
            <pc:sldMk cId="714322308" sldId="479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6:10.802" v="2156" actId="1076"/>
          <ac:spMkLst>
            <pc:docMk/>
            <pc:sldMk cId="714322308" sldId="47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19.209" v="2262" actId="14100"/>
        <pc:sldMkLst>
          <pc:docMk/>
          <pc:sldMk cId="610523756" sldId="480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19.209" v="2262" actId="14100"/>
          <ac:spMkLst>
            <pc:docMk/>
            <pc:sldMk cId="610523756" sldId="48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21.158" v="2188" actId="20577"/>
          <ac:spMkLst>
            <pc:docMk/>
            <pc:sldMk cId="610523756" sldId="480"/>
            <ac:spMk id="5" creationId="{9A378F9A-2043-5BE3-EC44-6521FEBA7EE1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13:39:24.037" v="2263" actId="14100"/>
        <pc:sldMkLst>
          <pc:docMk/>
          <pc:sldMk cId="1606824909" sldId="481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4.037" v="2263" actId="14100"/>
          <ac:spMkLst>
            <pc:docMk/>
            <pc:sldMk cId="1606824909" sldId="48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16.580" v="2187" actId="20577"/>
          <ac:spMkLst>
            <pc:docMk/>
            <pc:sldMk cId="1606824909" sldId="48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28.459" v="2264" actId="14100"/>
        <pc:sldMkLst>
          <pc:docMk/>
          <pc:sldMk cId="3717048252" sldId="482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8.459" v="2264" actId="14100"/>
          <ac:spMkLst>
            <pc:docMk/>
            <pc:sldMk cId="3717048252" sldId="48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3:01.506" v="2225" actId="1076"/>
          <ac:spMkLst>
            <pc:docMk/>
            <pc:sldMk cId="3717048252" sldId="48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32.772" v="2265" actId="14100"/>
        <pc:sldMkLst>
          <pc:docMk/>
          <pc:sldMk cId="2884690960" sldId="483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32.772" v="2265" actId="14100"/>
          <ac:spMkLst>
            <pc:docMk/>
            <pc:sldMk cId="2884690960" sldId="483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4:59.745" v="2260" actId="20577"/>
          <ac:spMkLst>
            <pc:docMk/>
            <pc:sldMk cId="2884690960" sldId="483"/>
            <ac:spMk id="5" creationId="{9A378F9A-2043-5BE3-EC44-6521FEBA7EE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C4C8203D-DAEB-6487-3805-7C1969ADC705}"/>
    <pc:docChg chg="addSld delSld">
      <pc:chgData name="Suraj Chopade" userId="S::suraj.chopade@bostoninstituteofanalytics.org::dcc44ee8-6a65-4538-a5e1-c87e14ca7a61" providerId="AD" clId="Web-{C4C8203D-DAEB-6487-3805-7C1969ADC705}" dt="2023-10-13T11:26:05.422" v="20"/>
      <pc:docMkLst>
        <pc:docMk/>
      </pc:docMkLst>
      <pc:sldChg chg="del">
        <pc:chgData name="Suraj Chopade" userId="S::suraj.chopade@bostoninstituteofanalytics.org::dcc44ee8-6a65-4538-a5e1-c87e14ca7a61" providerId="AD" clId="Web-{C4C8203D-DAEB-6487-3805-7C1969ADC705}" dt="2023-10-13T11:25:43.687" v="2"/>
        <pc:sldMkLst>
          <pc:docMk/>
          <pc:sldMk cId="912930375" sldId="58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5:43.687" v="3"/>
        <pc:sldMkLst>
          <pc:docMk/>
          <pc:sldMk cId="1849454308" sldId="58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20"/>
        <pc:sldMkLst>
          <pc:docMk/>
          <pc:sldMk cId="1269877520" sldId="58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9"/>
        <pc:sldMkLst>
          <pc:docMk/>
          <pc:sldMk cId="792537193" sldId="58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8"/>
        <pc:sldMkLst>
          <pc:docMk/>
          <pc:sldMk cId="148589471" sldId="58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7"/>
        <pc:sldMkLst>
          <pc:docMk/>
          <pc:sldMk cId="1760605959" sldId="58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6"/>
        <pc:sldMkLst>
          <pc:docMk/>
          <pc:sldMk cId="2769045237" sldId="58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5"/>
        <pc:sldMkLst>
          <pc:docMk/>
          <pc:sldMk cId="3237133448" sldId="58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4"/>
        <pc:sldMkLst>
          <pc:docMk/>
          <pc:sldMk cId="2106098010" sldId="589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3"/>
        <pc:sldMkLst>
          <pc:docMk/>
          <pc:sldMk cId="3666249699" sldId="590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2"/>
        <pc:sldMkLst>
          <pc:docMk/>
          <pc:sldMk cId="4109058990" sldId="59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1"/>
        <pc:sldMkLst>
          <pc:docMk/>
          <pc:sldMk cId="3526597882" sldId="59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0"/>
        <pc:sldMkLst>
          <pc:docMk/>
          <pc:sldMk cId="2273311973" sldId="59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9"/>
        <pc:sldMkLst>
          <pc:docMk/>
          <pc:sldMk cId="2663375453" sldId="59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8"/>
        <pc:sldMkLst>
          <pc:docMk/>
          <pc:sldMk cId="913652331" sldId="59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7"/>
        <pc:sldMkLst>
          <pc:docMk/>
          <pc:sldMk cId="4241479076" sldId="59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6"/>
        <pc:sldMkLst>
          <pc:docMk/>
          <pc:sldMk cId="2792509771" sldId="59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5"/>
        <pc:sldMkLst>
          <pc:docMk/>
          <pc:sldMk cId="4048908309" sldId="59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4"/>
        <pc:sldMkLst>
          <pc:docMk/>
          <pc:sldMk cId="1399523925" sldId="599"/>
        </pc:sldMkLst>
      </pc:sldChg>
      <pc:sldChg chg="new del">
        <pc:chgData name="Suraj Chopade" userId="S::suraj.chopade@bostoninstituteofanalytics.org::dcc44ee8-6a65-4538-a5e1-c87e14ca7a61" providerId="AD" clId="Web-{C4C8203D-DAEB-6487-3805-7C1969ADC705}" dt="2023-10-13T11:25:27.233" v="1"/>
        <pc:sldMkLst>
          <pc:docMk/>
          <pc:sldMk cId="441230678" sldId="600"/>
        </pc:sldMkLst>
      </pc:sldChg>
    </pc:docChg>
  </pc:docChgLst>
  <pc:docChgLst>
    <pc:chgData name="Suraj Chopade" userId="S::suraj.chopade@bostoninstituteofanalytics.org::dcc44ee8-6a65-4538-a5e1-c87e14ca7a61" providerId="AD" clId="Web-{76BFD89A-ED1D-5ED1-8D3E-5B8CE3909530}"/>
    <pc:docChg chg="addSld delSld modSld sldOrd">
      <pc:chgData name="Suraj Chopade" userId="S::suraj.chopade@bostoninstituteofanalytics.org::dcc44ee8-6a65-4538-a5e1-c87e14ca7a61" providerId="AD" clId="Web-{76BFD89A-ED1D-5ED1-8D3E-5B8CE3909530}" dt="2023-10-10T13:15:22.141" v="167" actId="14100"/>
      <pc:docMkLst>
        <pc:docMk/>
      </pc:docMkLst>
      <pc:sldChg chg="modSp modNotes">
        <pc:chgData name="Suraj Chopade" userId="S::suraj.chopade@bostoninstituteofanalytics.org::dcc44ee8-6a65-4538-a5e1-c87e14ca7a61" providerId="AD" clId="Web-{76BFD89A-ED1D-5ED1-8D3E-5B8CE3909530}" dt="2023-10-10T12:30:18.142" v="34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76BFD89A-ED1D-5ED1-8D3E-5B8CE3909530}" dt="2023-10-10T12:29:34.234" v="20" actId="20577"/>
          <ac:spMkLst>
            <pc:docMk/>
            <pc:sldMk cId="256933436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28:52.873" v="7" actId="1076"/>
          <ac:spMkLst>
            <pc:docMk/>
            <pc:sldMk cId="256933436" sldId="512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6BFD89A-ED1D-5ED1-8D3E-5B8CE3909530}" dt="2023-10-10T12:34:04.557" v="65" actId="1076"/>
        <pc:sldMkLst>
          <pc:docMk/>
          <pc:sldMk cId="614264639" sldId="513"/>
        </pc:sldMkLst>
        <pc:spChg chg="mod">
          <ac:chgData name="Suraj Chopade" userId="S::suraj.chopade@bostoninstituteofanalytics.org::dcc44ee8-6a65-4538-a5e1-c87e14ca7a61" providerId="AD" clId="Web-{76BFD89A-ED1D-5ED1-8D3E-5B8CE3909530}" dt="2023-10-10T12:33:48.135" v="60" actId="14100"/>
          <ac:spMkLst>
            <pc:docMk/>
            <pc:sldMk cId="614264639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31:02.550" v="47" actId="1076"/>
          <ac:spMkLst>
            <pc:docMk/>
            <pc:sldMk cId="614264639" sldId="51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6BFD89A-ED1D-5ED1-8D3E-5B8CE3909530}" dt="2023-10-10T12:34:04.557" v="65" actId="1076"/>
          <ac:picMkLst>
            <pc:docMk/>
            <pc:sldMk cId="614264639" sldId="513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5:34.663" v="90" actId="1076"/>
        <pc:sldMkLst>
          <pc:docMk/>
          <pc:sldMk cId="1087223380" sldId="514"/>
        </pc:sldMkLst>
        <pc:spChg chg="del">
          <ac:chgData name="Suraj Chopade" userId="S::suraj.chopade@bostoninstituteofanalytics.org::dcc44ee8-6a65-4538-a5e1-c87e14ca7a61" providerId="AD" clId="Web-{76BFD89A-ED1D-5ED1-8D3E-5B8CE3909530}" dt="2023-10-10T12:44:46.099" v="74"/>
          <ac:spMkLst>
            <pc:docMk/>
            <pc:sldMk cId="1087223380" sldId="5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6BFD89A-ED1D-5ED1-8D3E-5B8CE3909530}" dt="2023-10-10T12:45:34.663" v="90" actId="1076"/>
          <ac:spMkLst>
            <pc:docMk/>
            <pc:sldMk cId="1087223380" sldId="514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4:29.520" v="72" actId="1076"/>
          <ac:spMkLst>
            <pc:docMk/>
            <pc:sldMk cId="108722338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6BFD89A-ED1D-5ED1-8D3E-5B8CE3909530}" dt="2023-10-10T12:44:43.380" v="73"/>
          <ac:picMkLst>
            <pc:docMk/>
            <pc:sldMk cId="1087223380" sldId="514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6:34.384" v="106" actId="1076"/>
        <pc:sldMkLst>
          <pc:docMk/>
          <pc:sldMk cId="3366673927" sldId="515"/>
        </pc:sldMkLst>
        <pc:spChg chg="add mod">
          <ac:chgData name="Suraj Chopade" userId="S::suraj.chopade@bostoninstituteofanalytics.org::dcc44ee8-6a65-4538-a5e1-c87e14ca7a61" providerId="AD" clId="Web-{76BFD89A-ED1D-5ED1-8D3E-5B8CE3909530}" dt="2023-10-10T12:46:18.931" v="105" actId="20577"/>
          <ac:spMkLst>
            <pc:docMk/>
            <pc:sldMk cId="3366673927" sldId="515"/>
            <ac:spMk id="2" creationId="{9EE25AE7-7DBF-6823-BEAE-512AFE04201B}"/>
          </ac:spMkLst>
        </pc:spChg>
        <pc:spChg chg="del">
          <ac:chgData name="Suraj Chopade" userId="S::suraj.chopade@bostoninstituteofanalytics.org::dcc44ee8-6a65-4538-a5e1-c87e14ca7a61" providerId="AD" clId="Web-{76BFD89A-ED1D-5ED1-8D3E-5B8CE3909530}" dt="2023-10-10T12:45:47.617" v="92"/>
          <ac:spMkLst>
            <pc:docMk/>
            <pc:sldMk cId="3366673927" sldId="515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6:34.384" v="106" actId="1076"/>
          <ac:spMkLst>
            <pc:docMk/>
            <pc:sldMk cId="3366673927" sldId="51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6BFD89A-ED1D-5ED1-8D3E-5B8CE3909530}" dt="2023-10-10T12:59:39.103" v="134"/>
        <pc:sldMkLst>
          <pc:docMk/>
          <pc:sldMk cId="420446522" sldId="516"/>
        </pc:sldMkLst>
        <pc:spChg chg="mod">
          <ac:chgData name="Suraj Chopade" userId="S::suraj.chopade@bostoninstituteofanalytics.org::dcc44ee8-6a65-4538-a5e1-c87e14ca7a61" providerId="AD" clId="Web-{76BFD89A-ED1D-5ED1-8D3E-5B8CE3909530}" dt="2023-10-10T12:59:07.727" v="130" actId="20577"/>
          <ac:spMkLst>
            <pc:docMk/>
            <pc:sldMk cId="420446522" sldId="516"/>
            <ac:spMk id="2" creationId="{9EE25AE7-7DBF-6823-BEAE-512AFE04201B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58:09.522" v="120" actId="1076"/>
          <ac:spMkLst>
            <pc:docMk/>
            <pc:sldMk cId="420446522" sldId="516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76BFD89A-ED1D-5ED1-8D3E-5B8CE3909530}" dt="2023-10-10T13:11:35.898" v="135"/>
        <pc:sldMkLst>
          <pc:docMk/>
          <pc:sldMk cId="1216315981" sldId="517"/>
        </pc:sldMkLst>
      </pc:sldChg>
      <pc:sldChg chg="modSp add">
        <pc:chgData name="Suraj Chopade" userId="S::suraj.chopade@bostoninstituteofanalytics.org::dcc44ee8-6a65-4538-a5e1-c87e14ca7a61" providerId="AD" clId="Web-{76BFD89A-ED1D-5ED1-8D3E-5B8CE3909530}" dt="2023-10-10T13:13:23.902" v="137" actId="1076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76BFD89A-ED1D-5ED1-8D3E-5B8CE3909530}" dt="2023-10-10T13:13:23.902" v="137" actId="1076"/>
          <ac:spMkLst>
            <pc:docMk/>
            <pc:sldMk cId="696253128" sldId="518"/>
            <ac:spMk id="2" creationId="{F7761F45-99CF-5094-8BAE-64DDA34139B5}"/>
          </ac:spMkLst>
        </pc:spChg>
      </pc:sldChg>
      <pc:sldChg chg="add">
        <pc:chgData name="Suraj Chopade" userId="S::suraj.chopade@bostoninstituteofanalytics.org::dcc44ee8-6a65-4538-a5e1-c87e14ca7a61" providerId="AD" clId="Web-{76BFD89A-ED1D-5ED1-8D3E-5B8CE3909530}" dt="2023-10-10T13:13:37.450" v="138"/>
        <pc:sldMkLst>
          <pc:docMk/>
          <pc:sldMk cId="3421483834" sldId="519"/>
        </pc:sldMkLst>
      </pc:sldChg>
      <pc:sldChg chg="add del replId">
        <pc:chgData name="Suraj Chopade" userId="S::suraj.chopade@bostoninstituteofanalytics.org::dcc44ee8-6a65-4538-a5e1-c87e14ca7a61" providerId="AD" clId="Web-{76BFD89A-ED1D-5ED1-8D3E-5B8CE3909530}" dt="2023-10-10T13:14:03.388" v="144"/>
        <pc:sldMkLst>
          <pc:docMk/>
          <pc:sldMk cId="1563970397" sldId="520"/>
        </pc:sldMkLst>
      </pc:sldChg>
      <pc:sldChg chg="add del">
        <pc:chgData name="Suraj Chopade" userId="S::suraj.chopade@bostoninstituteofanalytics.org::dcc44ee8-6a65-4538-a5e1-c87e14ca7a61" providerId="AD" clId="Web-{76BFD89A-ED1D-5ED1-8D3E-5B8CE3909530}" dt="2023-10-10T13:13:56.403" v="141"/>
        <pc:sldMkLst>
          <pc:docMk/>
          <pc:sldMk cId="681420487" sldId="521"/>
        </pc:sldMkLst>
      </pc:sldChg>
      <pc:sldChg chg="addSp delSp modSp add ord">
        <pc:chgData name="Suraj Chopade" userId="S::suraj.chopade@bostoninstituteofanalytics.org::dcc44ee8-6a65-4538-a5e1-c87e14ca7a61" providerId="AD" clId="Web-{76BFD89A-ED1D-5ED1-8D3E-5B8CE3909530}" dt="2023-10-10T13:15:22.141" v="167" actId="14100"/>
        <pc:sldMkLst>
          <pc:docMk/>
          <pc:sldMk cId="3840755790" sldId="521"/>
        </pc:sldMkLst>
        <pc:spChg chg="del">
          <ac:chgData name="Suraj Chopade" userId="S::suraj.chopade@bostoninstituteofanalytics.org::dcc44ee8-6a65-4538-a5e1-c87e14ca7a61" providerId="AD" clId="Web-{76BFD89A-ED1D-5ED1-8D3E-5B8CE3909530}" dt="2023-10-10T13:14:06.904" v="145"/>
          <ac:spMkLst>
            <pc:docMk/>
            <pc:sldMk cId="3840755790" sldId="521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3:14:48.718" v="166" actId="1076"/>
          <ac:spMkLst>
            <pc:docMk/>
            <pc:sldMk cId="3840755790" sldId="521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6BFD89A-ED1D-5ED1-8D3E-5B8CE3909530}" dt="2023-10-10T13:15:22.141" v="167" actId="14100"/>
          <ac:picMkLst>
            <pc:docMk/>
            <pc:sldMk cId="3840755790" sldId="521"/>
            <ac:picMk id="3" creationId="{2931CF51-275B-A00D-D039-EFD8857856FA}"/>
          </ac:picMkLst>
        </pc:picChg>
        <pc:picChg chg="add mod">
          <ac:chgData name="Suraj Chopade" userId="S::suraj.chopade@bostoninstituteofanalytics.org::dcc44ee8-6a65-4538-a5e1-c87e14ca7a61" providerId="AD" clId="Web-{76BFD89A-ED1D-5ED1-8D3E-5B8CE3909530}" dt="2023-10-10T13:14:27.827" v="151" actId="1076"/>
          <ac:picMkLst>
            <pc:docMk/>
            <pc:sldMk cId="3840755790" sldId="521"/>
            <ac:picMk id="4" creationId="{57C87234-10B9-12D9-87F2-82821B19C03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99E76ED9-459D-F8D6-E8C2-93E71ECEB899}"/>
    <pc:docChg chg="addSld delSld modSld">
      <pc:chgData name="Suraj Chopade" userId="S::suraj.chopade@bostoninstituteofanalytics.org::dcc44ee8-6a65-4538-a5e1-c87e14ca7a61" providerId="AD" clId="Web-{99E76ED9-459D-F8D6-E8C2-93E71ECEB899}" dt="2023-10-11T06:09:56.302" v="61"/>
      <pc:docMkLst>
        <pc:docMk/>
      </pc:docMkLst>
      <pc:sldChg chg="del">
        <pc:chgData name="Suraj Chopade" userId="S::suraj.chopade@bostoninstituteofanalytics.org::dcc44ee8-6a65-4538-a5e1-c87e14ca7a61" providerId="AD" clId="Web-{99E76ED9-459D-F8D6-E8C2-93E71ECEB899}" dt="2023-10-11T06:09:56.302" v="61"/>
        <pc:sldMkLst>
          <pc:docMk/>
          <pc:sldMk cId="1216315981" sldId="517"/>
        </pc:sldMkLst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4.672" v="57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08.962" v="9" actId="1076"/>
          <ac:spMkLst>
            <pc:docMk/>
            <pc:sldMk cId="696253128" sldId="518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4.672" v="57"/>
          <ac:picMkLst>
            <pc:docMk/>
            <pc:sldMk cId="696253128" sldId="518"/>
            <ac:picMk id="4" creationId="{DE31D7F8-5D15-F8F2-B0A3-76CC70425116}"/>
          </ac:picMkLst>
        </pc:picChg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7.125" v="58"/>
        <pc:sldMkLst>
          <pc:docMk/>
          <pc:sldMk cId="3421483834" sldId="519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24.041" v="17" actId="1076"/>
          <ac:spMkLst>
            <pc:docMk/>
            <pc:sldMk cId="3421483834" sldId="519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7.125" v="58"/>
          <ac:picMkLst>
            <pc:docMk/>
            <pc:sldMk cId="3421483834" sldId="519"/>
            <ac:picMk id="4" creationId="{4102BC3F-BAC8-024F-4623-B02D3DB57FB2}"/>
          </ac:picMkLst>
        </pc:picChg>
      </pc:sldChg>
      <pc:sldChg chg="addSp">
        <pc:chgData name="Suraj Chopade" userId="S::suraj.chopade@bostoninstituteofanalytics.org::dcc44ee8-6a65-4538-a5e1-c87e14ca7a61" providerId="AD" clId="Web-{99E76ED9-459D-F8D6-E8C2-93E71ECEB899}" dt="2023-10-11T06:08:11.110" v="59"/>
        <pc:sldMkLst>
          <pc:docMk/>
          <pc:sldMk cId="3840755790" sldId="521"/>
        </pc:sldMkLst>
        <pc:picChg chg="add">
          <ac:chgData name="Suraj Chopade" userId="S::suraj.chopade@bostoninstituteofanalytics.org::dcc44ee8-6a65-4538-a5e1-c87e14ca7a61" providerId="AD" clId="Web-{99E76ED9-459D-F8D6-E8C2-93E71ECEB899}" dt="2023-10-11T06:08:11.110" v="59"/>
          <ac:picMkLst>
            <pc:docMk/>
            <pc:sldMk cId="3840755790" sldId="521"/>
            <ac:picMk id="5" creationId="{41D0F105-E4C4-0C36-F76E-13869D92AB46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99E76ED9-459D-F8D6-E8C2-93E71ECEB899}" dt="2023-10-11T06:08:14.563" v="60"/>
        <pc:sldMkLst>
          <pc:docMk/>
          <pc:sldMk cId="236609953" sldId="522"/>
        </pc:sldMkLst>
        <pc:spChg chg="add mod">
          <ac:chgData name="Suraj Chopade" userId="S::suraj.chopade@bostoninstituteofanalytics.org::dcc44ee8-6a65-4538-a5e1-c87e14ca7a61" providerId="AD" clId="Web-{99E76ED9-459D-F8D6-E8C2-93E71ECEB899}" dt="2023-10-11T06:05:35.010" v="50" actId="1076"/>
          <ac:spMkLst>
            <pc:docMk/>
            <pc:sldMk cId="236609953" sldId="522"/>
            <ac:spMk id="2" creationId="{2903B0C1-F922-01C3-6003-270A6D8D391A}"/>
          </ac:spMkLst>
        </pc:spChg>
        <pc:spChg chg="mod">
          <ac:chgData name="Suraj Chopade" userId="S::suraj.chopade@bostoninstituteofanalytics.org::dcc44ee8-6a65-4538-a5e1-c87e14ca7a61" providerId="AD" clId="Web-{99E76ED9-459D-F8D6-E8C2-93E71ECEB899}" dt="2023-10-11T06:04:14.335" v="21" actId="20577"/>
          <ac:spMkLst>
            <pc:docMk/>
            <pc:sldMk cId="236609953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99E76ED9-459D-F8D6-E8C2-93E71ECEB899}" dt="2023-10-11T06:04:14.991" v="22"/>
          <ac:picMkLst>
            <pc:docMk/>
            <pc:sldMk cId="236609953" sldId="522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99E76ED9-459D-F8D6-E8C2-93E71ECEB899}" dt="2023-10-11T06:04:16.413" v="23"/>
          <ac:picMkLst>
            <pc:docMk/>
            <pc:sldMk cId="236609953" sldId="522"/>
            <ac:picMk id="4" creationId="{57C87234-10B9-12D9-87F2-82821B19C03A}"/>
          </ac:picMkLst>
        </pc:picChg>
        <pc:picChg chg="add">
          <ac:chgData name="Suraj Chopade" userId="S::suraj.chopade@bostoninstituteofanalytics.org::dcc44ee8-6a65-4538-a5e1-c87e14ca7a61" providerId="AD" clId="Web-{99E76ED9-459D-F8D6-E8C2-93E71ECEB899}" dt="2023-10-11T06:08:14.563" v="60"/>
          <ac:picMkLst>
            <pc:docMk/>
            <pc:sldMk cId="236609953" sldId="522"/>
            <ac:picMk id="6" creationId="{03C1B9C5-9DED-0129-7DAE-23DCB7D9568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06B3966D-9323-3E1C-78A7-0E9EBA4060FD}"/>
    <pc:docChg chg="addSld">
      <pc:chgData name="Suraj Chopade" userId="S::suraj.chopade@bostoninstituteofanalytics.org::dcc44ee8-6a65-4538-a5e1-c87e14ca7a61" providerId="AD" clId="Web-{06B3966D-9323-3E1C-78A7-0E9EBA4060FD}" dt="2023-10-30T06:20:34.128" v="10"/>
      <pc:docMkLst>
        <pc:docMk/>
      </pc:docMkLst>
      <pc:sldChg chg="add">
        <pc:chgData name="Suraj Chopade" userId="S::suraj.chopade@bostoninstituteofanalytics.org::dcc44ee8-6a65-4538-a5e1-c87e14ca7a61" providerId="AD" clId="Web-{06B3966D-9323-3E1C-78A7-0E9EBA4060FD}" dt="2023-10-30T06:20:29.847" v="0"/>
        <pc:sldMkLst>
          <pc:docMk/>
          <pc:sldMk cId="1492610952" sldId="587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0.550" v="1"/>
        <pc:sldMkLst>
          <pc:docMk/>
          <pc:sldMk cId="657520789" sldId="588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1.503" v="2"/>
        <pc:sldMkLst>
          <pc:docMk/>
          <pc:sldMk cId="879732524" sldId="589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1.628" v="3"/>
        <pc:sldMkLst>
          <pc:docMk/>
          <pc:sldMk cId="3585967319" sldId="590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2.019" v="4"/>
        <pc:sldMkLst>
          <pc:docMk/>
          <pc:sldMk cId="964458961" sldId="591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2.597" v="5"/>
        <pc:sldMkLst>
          <pc:docMk/>
          <pc:sldMk cId="447643555" sldId="592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691" v="6"/>
        <pc:sldMkLst>
          <pc:docMk/>
          <pc:sldMk cId="3987237972" sldId="593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769" v="7"/>
        <pc:sldMkLst>
          <pc:docMk/>
          <pc:sldMk cId="3922510133" sldId="594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863" v="8"/>
        <pc:sldMkLst>
          <pc:docMk/>
          <pc:sldMk cId="969500692" sldId="595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3.941" v="9"/>
        <pc:sldMkLst>
          <pc:docMk/>
          <pc:sldMk cId="2033600085" sldId="596"/>
        </pc:sldMkLst>
      </pc:sldChg>
      <pc:sldChg chg="add">
        <pc:chgData name="Suraj Chopade" userId="S::suraj.chopade@bostoninstituteofanalytics.org::dcc44ee8-6a65-4538-a5e1-c87e14ca7a61" providerId="AD" clId="Web-{06B3966D-9323-3E1C-78A7-0E9EBA4060FD}" dt="2023-10-30T06:20:34.128" v="10"/>
        <pc:sldMkLst>
          <pc:docMk/>
          <pc:sldMk cId="2306591796" sldId="597"/>
        </pc:sldMkLst>
      </pc:sldChg>
    </pc:docChg>
  </pc:docChgLst>
  <pc:docChgLst>
    <pc:chgData name="Suraj Chopade" userId="S::suraj.chopade@bostoninstituteofanalytics.org::dcc44ee8-6a65-4538-a5e1-c87e14ca7a61" providerId="AD" clId="Web-{40AB630C-2141-DDD7-E25D-4FCA44207CA0}"/>
    <pc:docChg chg="addSld delSld modSld sldOrd">
      <pc:chgData name="Suraj Chopade" userId="S::suraj.chopade@bostoninstituteofanalytics.org::dcc44ee8-6a65-4538-a5e1-c87e14ca7a61" providerId="AD" clId="Web-{40AB630C-2141-DDD7-E25D-4FCA44207CA0}" dt="2023-10-14T11:24:19.013" v="975"/>
      <pc:docMkLst>
        <pc:docMk/>
      </pc:docMkLst>
      <pc:sldChg chg="modSp">
        <pc:chgData name="Suraj Chopade" userId="S::suraj.chopade@bostoninstituteofanalytics.org::dcc44ee8-6a65-4538-a5e1-c87e14ca7a61" providerId="AD" clId="Web-{40AB630C-2141-DDD7-E25D-4FCA44207CA0}" dt="2023-10-14T08:11:12.840" v="55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40AB630C-2141-DDD7-E25D-4FCA44207CA0}" dt="2023-10-14T08:11:12.840" v="55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04:58.688" v="24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AB630C-2141-DDD7-E25D-4FCA44207CA0}" dt="2023-10-14T11:05:29.087" v="831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AB630C-2141-DDD7-E25D-4FCA44207CA0}" dt="2023-10-14T11:05:08.837" v="829" actId="1076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04:06.477" v="810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3"/>
        <pc:sldMkLst>
          <pc:docMk/>
          <pc:sldMk cId="1693555998" sldId="58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2"/>
        <pc:sldMkLst>
          <pc:docMk/>
          <pc:sldMk cId="223515885" sldId="582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0"/>
        <pc:sldMkLst>
          <pc:docMk/>
          <pc:sldMk cId="4225174065" sldId="583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9"/>
        <pc:sldMkLst>
          <pc:docMk/>
          <pc:sldMk cId="25968177" sldId="584"/>
        </pc:sldMkLst>
      </pc:sldChg>
      <pc:sldChg chg="delSp modSp">
        <pc:chgData name="Suraj Chopade" userId="S::suraj.chopade@bostoninstituteofanalytics.org::dcc44ee8-6a65-4538-a5e1-c87e14ca7a61" providerId="AD" clId="Web-{40AB630C-2141-DDD7-E25D-4FCA44207CA0}" dt="2023-10-14T08:13:01.124" v="76" actId="1076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40AB630C-2141-DDD7-E25D-4FCA44207CA0}" dt="2023-10-14T08:13:01.124" v="76" actId="1076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2:10.294" v="62" actId="1076"/>
          <ac:spMkLst>
            <pc:docMk/>
            <pc:sldMk cId="503230349" sldId="58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0AB630C-2141-DDD7-E25D-4FCA44207CA0}" dt="2023-10-14T08:05:22.830" v="28"/>
          <ac:picMkLst>
            <pc:docMk/>
            <pc:sldMk cId="503230349" sldId="585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40AB630C-2141-DDD7-E25D-4FCA44207CA0}" dt="2023-10-14T08:05:22.830" v="27"/>
          <ac:picMkLst>
            <pc:docMk/>
            <pc:sldMk cId="503230349" sldId="585"/>
            <ac:picMk id="4" creationId="{896EAF03-C85A-283E-1962-90A1D6124CF1}"/>
          </ac:picMkLst>
        </pc:picChg>
        <pc:cxnChg chg="del">
          <ac:chgData name="Suraj Chopade" userId="S::suraj.chopade@bostoninstituteofanalytics.org::dcc44ee8-6a65-4538-a5e1-c87e14ca7a61" providerId="AD" clId="Web-{40AB630C-2141-DDD7-E25D-4FCA44207CA0}" dt="2023-10-14T08:05:22.814" v="26"/>
          <ac:cxnSpMkLst>
            <pc:docMk/>
            <pc:sldMk cId="503230349" sldId="585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40AB630C-2141-DDD7-E25D-4FCA44207CA0}" dt="2023-10-14T08:05:22.814" v="25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4"/>
        <pc:sldMkLst>
          <pc:docMk/>
          <pc:sldMk cId="799560424" sldId="586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1:31.388" v="98" actId="20577"/>
        <pc:sldMkLst>
          <pc:docMk/>
          <pc:sldMk cId="2250272500" sldId="586"/>
        </pc:sldMkLst>
        <pc:spChg chg="mod">
          <ac:chgData name="Suraj Chopade" userId="S::suraj.chopade@bostoninstituteofanalytics.org::dcc44ee8-6a65-4538-a5e1-c87e14ca7a61" providerId="AD" clId="Web-{40AB630C-2141-DDD7-E25D-4FCA44207CA0}" dt="2023-10-14T08:21:31.388" v="98" actId="20577"/>
          <ac:spMkLst>
            <pc:docMk/>
            <pc:sldMk cId="2250272500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4:03.563" v="87" actId="1076"/>
          <ac:spMkLst>
            <pc:docMk/>
            <pc:sldMk cId="2250272500" sldId="58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1"/>
        <pc:sldMkLst>
          <pc:docMk/>
          <pc:sldMk cId="133160528" sldId="587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2:59.266" v="111" actId="20577"/>
        <pc:sldMkLst>
          <pc:docMk/>
          <pc:sldMk cId="1307658322" sldId="587"/>
        </pc:sldMkLst>
        <pc:spChg chg="mod">
          <ac:chgData name="Suraj Chopade" userId="S::suraj.chopade@bostoninstituteofanalytics.org::dcc44ee8-6a65-4538-a5e1-c87e14ca7a61" providerId="AD" clId="Web-{40AB630C-2141-DDD7-E25D-4FCA44207CA0}" dt="2023-10-14T08:22:59.266" v="111" actId="20577"/>
          <ac:spMkLst>
            <pc:docMk/>
            <pc:sldMk cId="1307658322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22:28.984" v="104" actId="1076"/>
          <ac:spMkLst>
            <pc:docMk/>
            <pc:sldMk cId="1307658322" sldId="58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7"/>
        <pc:sldMkLst>
          <pc:docMk/>
          <pc:sldMk cId="20567187" sldId="588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23:19.621" v="128" actId="1076"/>
        <pc:sldMkLst>
          <pc:docMk/>
          <pc:sldMk cId="1689213287" sldId="588"/>
        </pc:sldMkLst>
        <pc:spChg chg="mod">
          <ac:chgData name="Suraj Chopade" userId="S::suraj.chopade@bostoninstituteofanalytics.org::dcc44ee8-6a65-4538-a5e1-c87e14ca7a61" providerId="AD" clId="Web-{40AB630C-2141-DDD7-E25D-4FCA44207CA0}" dt="2023-10-14T09:23:19.621" v="128" actId="1076"/>
          <ac:spMkLst>
            <pc:docMk/>
            <pc:sldMk cId="16892132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2:42.338" v="118" actId="1076"/>
          <ac:spMkLst>
            <pc:docMk/>
            <pc:sldMk cId="1689213287" sldId="588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8"/>
        <pc:sldMkLst>
          <pc:docMk/>
          <pc:sldMk cId="1296771074" sldId="589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0:37:47.729" v="791" actId="20577"/>
        <pc:sldMkLst>
          <pc:docMk/>
          <pc:sldMk cId="1943980876" sldId="589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47.729" v="791" actId="20577"/>
          <ac:spMkLst>
            <pc:docMk/>
            <pc:sldMk cId="1943980876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4:03.200" v="133" actId="1076"/>
          <ac:spMkLst>
            <pc:docMk/>
            <pc:sldMk cId="1943980876" sldId="589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7:56.791" v="793" actId="20577"/>
        <pc:sldMkLst>
          <pc:docMk/>
          <pc:sldMk cId="3924859167" sldId="590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56.791" v="793" actId="20577"/>
          <ac:spMkLst>
            <pc:docMk/>
            <pc:sldMk cId="3924859167" sldId="590"/>
            <ac:spMk id="2" creationId="{E401CF50-7ED4-E6A1-4F40-048F35EC41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6"/>
        <pc:sldMkLst>
          <pc:docMk/>
          <pc:sldMk cId="3933435330" sldId="590"/>
        </pc:sldMkLst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20.370" v="795" actId="20577"/>
        <pc:sldMkLst>
          <pc:docMk/>
          <pc:sldMk cId="1192605599" sldId="591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0.370" v="795" actId="20577"/>
          <ac:spMkLst>
            <pc:docMk/>
            <pc:sldMk cId="1192605599" sldId="591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28:34.396" v="188"/>
          <ac:spMkLst>
            <pc:docMk/>
            <pc:sldMk cId="1192605599" sldId="591"/>
            <ac:spMk id="5" creationId="{7411887A-C455-DF06-B569-6575E77779AE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8:05.223" v="181" actId="1076"/>
          <ac:spMkLst>
            <pc:docMk/>
            <pc:sldMk cId="1192605599" sldId="591"/>
            <ac:spMk id="9" creationId="{2FDADD92-4E39-7713-520E-D88B1D53A2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32:50.216" v="413"/>
          <ac:spMkLst>
            <pc:docMk/>
            <pc:sldMk cId="1192605599" sldId="591"/>
            <ac:spMk id="10" creationId="{B7DF529A-58E6-E32F-8C18-14DDCC4B3A73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32:37.029" v="405"/>
          <ac:graphicFrameMkLst>
            <pc:docMk/>
            <pc:sldMk cId="1192605599" sldId="591"/>
            <ac:graphicFrameMk id="4" creationId="{593FAED3-E700-D5FB-30F0-D04E2C263043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40AB630C-2141-DDD7-E25D-4FCA44207CA0}" dt="2023-10-14T09:35:03.752" v="499"/>
          <ac:graphicFrameMkLst>
            <pc:docMk/>
            <pc:sldMk cId="1192605599" sldId="591"/>
            <ac:graphicFrameMk id="7" creationId="{AB727405-ADF6-8F0B-7F45-33E7EE6A37CA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5"/>
        <pc:sldMkLst>
          <pc:docMk/>
          <pc:sldMk cId="2241783718" sldId="59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4"/>
        <pc:sldMkLst>
          <pc:docMk/>
          <pc:sldMk cId="2609897129" sldId="592"/>
        </pc:sldMkLst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8:27.198" v="796" actId="20577"/>
        <pc:sldMkLst>
          <pc:docMk/>
          <pc:sldMk cId="2695123746" sldId="592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7.198" v="796" actId="20577"/>
          <ac:spMkLst>
            <pc:docMk/>
            <pc:sldMk cId="2695123746" sldId="592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34:45.298" v="478"/>
          <ac:graphicFrameMkLst>
            <pc:docMk/>
            <pc:sldMk cId="2695123746" sldId="592"/>
            <ac:graphicFrameMk id="4" creationId="{593FAED3-E700-D5FB-30F0-D04E2C26304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3"/>
        <pc:sldMkLst>
          <pc:docMk/>
          <pc:sldMk cId="798448714" sldId="593"/>
        </pc:sldMkLst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38:06.383" v="513" actId="14100"/>
        <pc:sldMkLst>
          <pc:docMk/>
          <pc:sldMk cId="2475190161" sldId="593"/>
        </pc:sldMkLst>
        <pc:spChg chg="mod">
          <ac:chgData name="Suraj Chopade" userId="S::suraj.chopade@bostoninstituteofanalytics.org::dcc44ee8-6a65-4538-a5e1-c87e14ca7a61" providerId="AD" clId="Web-{40AB630C-2141-DDD7-E25D-4FCA44207CA0}" dt="2023-10-14T09:38:06.383" v="513" actId="14100"/>
          <ac:spMkLst>
            <pc:docMk/>
            <pc:sldMk cId="2475190161" sldId="593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36:24.551" v="502"/>
          <ac:graphicFrameMkLst>
            <pc:docMk/>
            <pc:sldMk cId="2475190161" sldId="593"/>
            <ac:graphicFrameMk id="7" creationId="{AB727405-ADF6-8F0B-7F45-33E7EE6A37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46.698" v="797" actId="20577"/>
        <pc:sldMkLst>
          <pc:docMk/>
          <pc:sldMk cId="1649752522" sldId="594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46.698" v="797" actId="20577"/>
          <ac:spMkLst>
            <pc:docMk/>
            <pc:sldMk cId="1649752522" sldId="594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43:03.595" v="544"/>
          <ac:spMkLst>
            <pc:docMk/>
            <pc:sldMk cId="1649752522" sldId="594"/>
            <ac:spMk id="5" creationId="{559E429A-B490-CC0B-9D0B-2694CB99F491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39:48.745" v="518" actId="1076"/>
          <ac:spMkLst>
            <pc:docMk/>
            <pc:sldMk cId="1649752522" sldId="594"/>
            <ac:spMk id="9" creationId="{2FDADD92-4E39-7713-520E-D88B1D53A255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43:29.002" v="552"/>
          <ac:graphicFrameMkLst>
            <pc:docMk/>
            <pc:sldMk cId="1649752522" sldId="594"/>
            <ac:graphicFrameMk id="4" creationId="{E7082055-694E-7110-5016-DB3A28589073}"/>
          </ac:graphicFrameMkLst>
        </pc:graphicFrameChg>
        <pc:picChg chg="add mod">
          <ac:chgData name="Suraj Chopade" userId="S::suraj.chopade@bostoninstituteofanalytics.org::dcc44ee8-6a65-4538-a5e1-c87e14ca7a61" providerId="AD" clId="Web-{40AB630C-2141-DDD7-E25D-4FCA44207CA0}" dt="2023-10-14T09:44:36.317" v="565" actId="14100"/>
          <ac:picMkLst>
            <pc:docMk/>
            <pc:sldMk cId="1649752522" sldId="594"/>
            <ac:picMk id="6" creationId="{00F75216-0D06-B40A-47DD-B2729DF5F413}"/>
          </ac:picMkLst>
        </pc:pic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2"/>
        <pc:sldMkLst>
          <pc:docMk/>
          <pc:sldMk cId="1865462247" sldId="594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1"/>
        <pc:sldMkLst>
          <pc:docMk/>
          <pc:sldMk cId="10830205" sldId="595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47:57.918" v="707" actId="20577"/>
        <pc:sldMkLst>
          <pc:docMk/>
          <pc:sldMk cId="1411022814" sldId="595"/>
        </pc:sldMkLst>
        <pc:spChg chg="mod">
          <ac:chgData name="Suraj Chopade" userId="S::suraj.chopade@bostoninstituteofanalytics.org::dcc44ee8-6a65-4538-a5e1-c87e14ca7a61" providerId="AD" clId="Web-{40AB630C-2141-DDD7-E25D-4FCA44207CA0}" dt="2023-10-14T09:47:57.918" v="707" actId="20577"/>
          <ac:spMkLst>
            <pc:docMk/>
            <pc:sldMk cId="1411022814" sldId="595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46:13.476" v="676" actId="1076"/>
          <ac:graphicFrameMkLst>
            <pc:docMk/>
            <pc:sldMk cId="1411022814" sldId="595"/>
            <ac:graphicFrameMk id="4" creationId="{E7082055-694E-7110-5016-DB3A28589073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49:14.483" v="724"/>
        <pc:sldMkLst>
          <pc:docMk/>
          <pc:sldMk cId="584638154" sldId="596"/>
        </pc:sldMkLst>
        <pc:spChg chg="mod">
          <ac:chgData name="Suraj Chopade" userId="S::suraj.chopade@bostoninstituteofanalytics.org::dcc44ee8-6a65-4538-a5e1-c87e14ca7a61" providerId="AD" clId="Web-{40AB630C-2141-DDD7-E25D-4FCA44207CA0}" dt="2023-10-14T09:49:14.483" v="724"/>
          <ac:spMkLst>
            <pc:docMk/>
            <pc:sldMk cId="584638154" sldId="596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48:42.747" v="711"/>
          <ac:graphicFrameMkLst>
            <pc:docMk/>
            <pc:sldMk cId="584638154" sldId="596"/>
            <ac:graphicFrameMk id="4" creationId="{E7082055-694E-7110-5016-DB3A2858907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0"/>
        <pc:sldMkLst>
          <pc:docMk/>
          <pc:sldMk cId="2179001411" sldId="596"/>
        </pc:sldMkLst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41.458" v="787" actId="20577"/>
        <pc:sldMkLst>
          <pc:docMk/>
          <pc:sldMk cId="699540843" sldId="597"/>
        </pc:sldMkLst>
        <pc:spChg chg="mod">
          <ac:chgData name="Suraj Chopade" userId="S::suraj.chopade@bostoninstituteofanalytics.org::dcc44ee8-6a65-4538-a5e1-c87e14ca7a61" providerId="AD" clId="Web-{40AB630C-2141-DDD7-E25D-4FCA44207CA0}" dt="2023-10-14T10:07:34.254" v="762"/>
          <ac:spMkLst>
            <pc:docMk/>
            <pc:sldMk cId="699540843" sldId="59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9:41.458" v="787" actId="20577"/>
          <ac:spMkLst>
            <pc:docMk/>
            <pc:sldMk cId="699540843" sldId="597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29.255" v="785" actId="20577"/>
        <pc:sldMkLst>
          <pc:docMk/>
          <pc:sldMk cId="2359936003" sldId="598"/>
        </pc:sldMkLst>
        <pc:spChg chg="mod">
          <ac:chgData name="Suraj Chopade" userId="S::suraj.chopade@bostoninstituteofanalytics.org::dcc44ee8-6a65-4538-a5e1-c87e14ca7a61" providerId="AD" clId="Web-{40AB630C-2141-DDD7-E25D-4FCA44207CA0}" dt="2023-10-14T10:29:29.255" v="785" actId="20577"/>
          <ac:spMkLst>
            <pc:docMk/>
            <pc:sldMk cId="2359936003" sldId="59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7:43.483" v="770" actId="20577"/>
          <ac:spMkLst>
            <pc:docMk/>
            <pc:sldMk cId="2359936003" sldId="598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1:17:33.933" v="852" actId="1076"/>
        <pc:sldMkLst>
          <pc:docMk/>
          <pc:sldMk cId="980694750" sldId="599"/>
        </pc:sldMkLst>
        <pc:spChg chg="mod">
          <ac:chgData name="Suraj Chopade" userId="S::suraj.chopade@bostoninstituteofanalytics.org::dcc44ee8-6a65-4538-a5e1-c87e14ca7a61" providerId="AD" clId="Web-{40AB630C-2141-DDD7-E25D-4FCA44207CA0}" dt="2023-10-14T11:17:33.933" v="852" actId="1076"/>
          <ac:spMkLst>
            <pc:docMk/>
            <pc:sldMk cId="980694750" sldId="599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17:01.871" v="842" actId="1076"/>
          <ac:spMkLst>
            <pc:docMk/>
            <pc:sldMk cId="980694750" sldId="599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53.216" v="973" actId="20577"/>
        <pc:sldMkLst>
          <pc:docMk/>
          <pc:sldMk cId="2428274429" sldId="600"/>
        </pc:sldMkLst>
        <pc:spChg chg="mod">
          <ac:chgData name="Suraj Chopade" userId="S::suraj.chopade@bostoninstituteofanalytics.org::dcc44ee8-6a65-4538-a5e1-c87e14ca7a61" providerId="AD" clId="Web-{40AB630C-2141-DDD7-E25D-4FCA44207CA0}" dt="2023-10-14T11:21:43.481" v="924" actId="20577"/>
          <ac:spMkLst>
            <pc:docMk/>
            <pc:sldMk cId="2428274429" sldId="60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23:53.216" v="973" actId="20577"/>
          <ac:spMkLst>
            <pc:docMk/>
            <pc:sldMk cId="2428274429" sldId="600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36.388" v="959" actId="14100"/>
        <pc:sldMkLst>
          <pc:docMk/>
          <pc:sldMk cId="1505484871" sldId="601"/>
        </pc:sldMkLst>
        <pc:spChg chg="mod">
          <ac:chgData name="Suraj Chopade" userId="S::suraj.chopade@bostoninstituteofanalytics.org::dcc44ee8-6a65-4538-a5e1-c87e14ca7a61" providerId="AD" clId="Web-{40AB630C-2141-DDD7-E25D-4FCA44207CA0}" dt="2023-10-14T11:23:36.388" v="959" actId="14100"/>
          <ac:spMkLst>
            <pc:docMk/>
            <pc:sldMk cId="1505484871" sldId="601"/>
            <ac:spMk id="4" creationId="{90737A08-D137-FB38-9F03-F4B79E763FA7}"/>
          </ac:spMkLst>
        </pc:spChg>
      </pc:sldChg>
      <pc:sldChg chg="add del replId">
        <pc:chgData name="Suraj Chopade" userId="S::suraj.chopade@bostoninstituteofanalytics.org::dcc44ee8-6a65-4538-a5e1-c87e14ca7a61" providerId="AD" clId="Web-{40AB630C-2141-DDD7-E25D-4FCA44207CA0}" dt="2023-10-14T11:24:19.013" v="975"/>
        <pc:sldMkLst>
          <pc:docMk/>
          <pc:sldMk cId="716434416" sldId="602"/>
        </pc:sldMkLst>
      </pc:sldChg>
    </pc:docChg>
  </pc:docChgLst>
  <pc:docChgLst>
    <pc:chgData name="Suraj Chopade" userId="S::suraj.chopade@bostoninstituteofanalytics.org::dcc44ee8-6a65-4538-a5e1-c87e14ca7a61" providerId="AD" clId="Web-{EC140BA5-AD7F-6FF0-5881-4B652472B751}"/>
    <pc:docChg chg="addSld modSld">
      <pc:chgData name="Suraj Chopade" userId="S::suraj.chopade@bostoninstituteofanalytics.org::dcc44ee8-6a65-4538-a5e1-c87e14ca7a61" providerId="AD" clId="Web-{EC140BA5-AD7F-6FF0-5881-4B652472B751}" dt="2023-10-10T06:59:42.373" v="122" actId="20577"/>
      <pc:docMkLst>
        <pc:docMk/>
      </pc:docMkLst>
      <pc:sldChg chg="addSp delSp modSp add replId modNotes">
        <pc:chgData name="Suraj Chopade" userId="S::suraj.chopade@bostoninstituteofanalytics.org::dcc44ee8-6a65-4538-a5e1-c87e14ca7a61" providerId="AD" clId="Web-{EC140BA5-AD7F-6FF0-5881-4B652472B751}" dt="2023-10-10T06:58:44.605" v="97" actId="1076"/>
        <pc:sldMkLst>
          <pc:docMk/>
          <pc:sldMk cId="2101259226" sldId="521"/>
        </pc:sldMkLst>
        <pc:spChg chg="del">
          <ac:chgData name="Suraj Chopade" userId="S::suraj.chopade@bostoninstituteofanalytics.org::dcc44ee8-6a65-4538-a5e1-c87e14ca7a61" providerId="AD" clId="Web-{EC140BA5-AD7F-6FF0-5881-4B652472B751}" dt="2023-10-10T06:55:18.955" v="20"/>
          <ac:spMkLst>
            <pc:docMk/>
            <pc:sldMk cId="2101259226" sldId="521"/>
            <ac:spMk id="2" creationId="{82DB9F8B-2AF2-3FB1-B31E-0CCF1CC44F79}"/>
          </ac:spMkLst>
        </pc:spChg>
        <pc:spChg chg="add del mod">
          <ac:chgData name="Suraj Chopade" userId="S::suraj.chopade@bostoninstituteofanalytics.org::dcc44ee8-6a65-4538-a5e1-c87e14ca7a61" providerId="AD" clId="Web-{EC140BA5-AD7F-6FF0-5881-4B652472B751}" dt="2023-10-10T06:58:18.791" v="89"/>
          <ac:spMkLst>
            <pc:docMk/>
            <pc:sldMk cId="2101259226" sldId="521"/>
            <ac:spMk id="4" creationId="{3545B851-BAEE-9666-3F26-14288F6149D5}"/>
          </ac:spMkLst>
        </pc:spChg>
        <pc:spChg chg="add">
          <ac:chgData name="Suraj Chopade" userId="S::suraj.chopade@bostoninstituteofanalytics.org::dcc44ee8-6a65-4538-a5e1-c87e14ca7a61" providerId="AD" clId="Web-{EC140BA5-AD7F-6FF0-5881-4B652472B751}" dt="2023-10-10T06:58:19.260" v="90"/>
          <ac:spMkLst>
            <pc:docMk/>
            <pc:sldMk cId="2101259226" sldId="521"/>
            <ac:spMk id="6" creationId="{B9A0257E-514C-F22A-2FC6-3233639187E2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4.605" v="97" actId="1076"/>
          <ac:spMkLst>
            <pc:docMk/>
            <pc:sldMk cId="2101259226" sldId="52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EC140BA5-AD7F-6FF0-5881-4B652472B751}" dt="2023-10-10T06:54:58.142" v="7"/>
          <ac:picMkLst>
            <pc:docMk/>
            <pc:sldMk cId="2101259226" sldId="521"/>
            <ac:picMk id="3" creationId="{2931CF51-275B-A00D-D039-EFD8857856FA}"/>
          </ac:picMkLst>
        </pc:picChg>
      </pc:sldChg>
      <pc:sldChg chg="modSp add replId modNotes">
        <pc:chgData name="Suraj Chopade" userId="S::suraj.chopade@bostoninstituteofanalytics.org::dcc44ee8-6a65-4538-a5e1-c87e14ca7a61" providerId="AD" clId="Web-{EC140BA5-AD7F-6FF0-5881-4B652472B751}" dt="2023-10-10T06:59:42.373" v="122" actId="20577"/>
        <pc:sldMkLst>
          <pc:docMk/>
          <pc:sldMk cId="1749422253" sldId="522"/>
        </pc:sldMkLst>
        <pc:spChg chg="mod">
          <ac:chgData name="Suraj Chopade" userId="S::suraj.chopade@bostoninstituteofanalytics.org::dcc44ee8-6a65-4538-a5e1-c87e14ca7a61" providerId="AD" clId="Web-{EC140BA5-AD7F-6FF0-5881-4B652472B751}" dt="2023-10-10T06:59:42.373" v="122" actId="20577"/>
          <ac:spMkLst>
            <pc:docMk/>
            <pc:sldMk cId="1749422253" sldId="522"/>
            <ac:spMk id="4" creationId="{3545B851-BAEE-9666-3F26-14288F6149D5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1.042" v="96" actId="1076"/>
          <ac:spMkLst>
            <pc:docMk/>
            <pc:sldMk cId="1749422253" sldId="522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A4D6468-B779-F666-AFF6-958DB5D88AC8}"/>
    <pc:docChg chg="addSld modSld">
      <pc:chgData name="Suraj Chopade" userId="S::suraj.chopade@bostoninstituteofanalytics.org::dcc44ee8-6a65-4538-a5e1-c87e14ca7a61" providerId="AD" clId="Web-{7A4D6468-B779-F666-AFF6-958DB5D88AC8}" dt="2023-10-13T06:03:45.748" v="253" actId="1076"/>
      <pc:docMkLst>
        <pc:docMk/>
      </pc:docMkLst>
      <pc:sldChg chg="addSp modSp">
        <pc:chgData name="Suraj Chopade" userId="S::suraj.chopade@bostoninstituteofanalytics.org::dcc44ee8-6a65-4538-a5e1-c87e14ca7a61" providerId="AD" clId="Web-{7A4D6468-B779-F666-AFF6-958DB5D88AC8}" dt="2023-10-13T05:32:16.154" v="10" actId="1076"/>
        <pc:sldMkLst>
          <pc:docMk/>
          <pc:sldMk cId="778114113" sldId="560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32:16.154" v="10" actId="1076"/>
          <ac:spMkLst>
            <pc:docMk/>
            <pc:sldMk cId="778114113" sldId="560"/>
            <ac:spMk id="2" creationId="{E401CF50-7ED4-E6A1-4F40-048F35EC41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1:30.318" v="58" actId="1076"/>
        <pc:sldMkLst>
          <pc:docMk/>
          <pc:sldMk cId="1269877520" sldId="583"/>
        </pc:sldMkLst>
        <pc:spChg chg="mod">
          <ac:chgData name="Suraj Chopade" userId="S::suraj.chopade@bostoninstituteofanalytics.org::dcc44ee8-6a65-4538-a5e1-c87e14ca7a61" providerId="AD" clId="Web-{7A4D6468-B779-F666-AFF6-958DB5D88AC8}" dt="2023-10-13T05:41:30.318" v="58" actId="1076"/>
          <ac:spMkLst>
            <pc:docMk/>
            <pc:sldMk cId="1269877520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0:03.689" v="25" actId="1076"/>
          <ac:spMkLst>
            <pc:docMk/>
            <pc:sldMk cId="1269877520" sldId="58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5:09.905" v="89" actId="1076"/>
        <pc:sldMkLst>
          <pc:docMk/>
          <pc:sldMk cId="792537193" sldId="584"/>
        </pc:sldMkLst>
        <pc:spChg chg="mod">
          <ac:chgData name="Suraj Chopade" userId="S::suraj.chopade@bostoninstituteofanalytics.org::dcc44ee8-6a65-4538-a5e1-c87e14ca7a61" providerId="AD" clId="Web-{7A4D6468-B779-F666-AFF6-958DB5D88AC8}" dt="2023-10-13T05:45:09.905" v="89" actId="1076"/>
          <ac:spMkLst>
            <pc:docMk/>
            <pc:sldMk cId="792537193" sldId="584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3:05.978" v="64" actId="1076"/>
          <ac:spMkLst>
            <pc:docMk/>
            <pc:sldMk cId="792537193" sldId="584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5:49:47.307" v="121" actId="14100"/>
        <pc:sldMkLst>
          <pc:docMk/>
          <pc:sldMk cId="148589471" sldId="585"/>
        </pc:sldMkLst>
        <pc:spChg chg="mod">
          <ac:chgData name="Suraj Chopade" userId="S::suraj.chopade@bostoninstituteofanalytics.org::dcc44ee8-6a65-4538-a5e1-c87e14ca7a61" providerId="AD" clId="Web-{7A4D6468-B779-F666-AFF6-958DB5D88AC8}" dt="2023-10-13T05:49:38.525" v="119" actId="14100"/>
          <ac:spMkLst>
            <pc:docMk/>
            <pc:sldMk cId="148589471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5:51.125" v="95" actId="1076"/>
          <ac:spMkLst>
            <pc:docMk/>
            <pc:sldMk cId="148589471" sldId="58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5:49:47.307" v="121" actId="14100"/>
          <ac:picMkLst>
            <pc:docMk/>
            <pc:sldMk cId="148589471" sldId="585"/>
            <ac:picMk id="3" creationId="{7F792854-7C8B-30BC-C1F6-29ED913E444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6:18.042" v="162" actId="14100"/>
        <pc:sldMkLst>
          <pc:docMk/>
          <pc:sldMk cId="1760605959" sldId="586"/>
        </pc:sldMkLst>
        <pc:spChg chg="mod">
          <ac:chgData name="Suraj Chopade" userId="S::suraj.chopade@bostoninstituteofanalytics.org::dcc44ee8-6a65-4538-a5e1-c87e14ca7a61" providerId="AD" clId="Web-{7A4D6468-B779-F666-AFF6-958DB5D88AC8}" dt="2023-10-13T05:56:18.042" v="162" actId="14100"/>
          <ac:spMkLst>
            <pc:docMk/>
            <pc:sldMk cId="1760605959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52:29.376" v="129" actId="1076"/>
          <ac:spMkLst>
            <pc:docMk/>
            <pc:sldMk cId="1760605959" sldId="58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3:00.159" v="130"/>
          <ac:picMkLst>
            <pc:docMk/>
            <pc:sldMk cId="1760605959" sldId="586"/>
            <ac:picMk id="3" creationId="{7F792854-7C8B-30BC-C1F6-29ED913E444D}"/>
          </ac:picMkLst>
        </pc:picChg>
        <pc:picChg chg="add del mod">
          <ac:chgData name="Suraj Chopade" userId="S::suraj.chopade@bostoninstituteofanalytics.org::dcc44ee8-6a65-4538-a5e1-c87e14ca7a61" providerId="AD" clId="Web-{7A4D6468-B779-F666-AFF6-958DB5D88AC8}" dt="2023-10-13T05:56:05.088" v="151"/>
          <ac:picMkLst>
            <pc:docMk/>
            <pc:sldMk cId="1760605959" sldId="586"/>
            <ac:picMk id="4" creationId="{C8B55B32-6015-9DBA-EA54-362A490DF0E5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5:56:34.824" v="167"/>
        <pc:sldMkLst>
          <pc:docMk/>
          <pc:sldMk cId="2769045237" sldId="587"/>
        </pc:sldMkLst>
        <pc:spChg chg="del">
          <ac:chgData name="Suraj Chopade" userId="S::suraj.chopade@bostoninstituteofanalytics.org::dcc44ee8-6a65-4538-a5e1-c87e14ca7a61" providerId="AD" clId="Web-{7A4D6468-B779-F666-AFF6-958DB5D88AC8}" dt="2023-10-13T05:56:22.667" v="163"/>
          <ac:spMkLst>
            <pc:docMk/>
            <pc:sldMk cId="2769045237" sldId="587"/>
            <ac:spMk id="2" creationId="{E401CF50-7ED4-E6A1-4F40-048F35EC4155}"/>
          </ac:spMkLst>
        </pc:spChg>
        <pc:picChg chg="mod">
          <ac:chgData name="Suraj Chopade" userId="S::suraj.chopade@bostoninstituteofanalytics.org::dcc44ee8-6a65-4538-a5e1-c87e14ca7a61" providerId="AD" clId="Web-{7A4D6468-B779-F666-AFF6-958DB5D88AC8}" dt="2023-10-13T05:56:30.996" v="166" actId="1076"/>
          <ac:picMkLst>
            <pc:docMk/>
            <pc:sldMk cId="2769045237" sldId="587"/>
            <ac:picMk id="4" creationId="{C8B55B32-6015-9DBA-EA54-362A490DF0E5}"/>
          </ac:picMkLst>
        </pc:picChg>
        <pc:picChg chg="ord">
          <ac:chgData name="Suraj Chopade" userId="S::suraj.chopade@bostoninstituteofanalytics.org::dcc44ee8-6a65-4538-a5e1-c87e14ca7a61" providerId="AD" clId="Web-{7A4D6468-B779-F666-AFF6-958DB5D88AC8}" dt="2023-10-13T05:56:34.824" v="167"/>
          <ac:picMkLst>
            <pc:docMk/>
            <pc:sldMk cId="2769045237" sldId="587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8:16.047" v="201" actId="20577"/>
        <pc:sldMkLst>
          <pc:docMk/>
          <pc:sldMk cId="3237133448" sldId="588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58:16.047" v="201" actId="20577"/>
          <ac:spMkLst>
            <pc:docMk/>
            <pc:sldMk cId="3237133448" sldId="588"/>
            <ac:spMk id="2" creationId="{11ED0A47-EC7E-9AD2-4E43-64F3552C8CF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7:15.122" v="169"/>
          <ac:picMkLst>
            <pc:docMk/>
            <pc:sldMk cId="3237133448" sldId="588"/>
            <ac:picMk id="4" creationId="{C8B55B32-6015-9DBA-EA54-362A490DF0E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6:01:02.944" v="243" actId="14100"/>
        <pc:sldMkLst>
          <pc:docMk/>
          <pc:sldMk cId="2106098010" sldId="589"/>
        </pc:sldMkLst>
        <pc:spChg chg="mod">
          <ac:chgData name="Suraj Chopade" userId="S::suraj.chopade@bostoninstituteofanalytics.org::dcc44ee8-6a65-4538-a5e1-c87e14ca7a61" providerId="AD" clId="Web-{7A4D6468-B779-F666-AFF6-958DB5D88AC8}" dt="2023-10-13T06:00:50.163" v="240" actId="1076"/>
          <ac:spMkLst>
            <pc:docMk/>
            <pc:sldMk cId="2106098010" sldId="589"/>
            <ac:spMk id="2" creationId="{11ED0A47-EC7E-9AD2-4E43-64F3552C8CF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6:00:59.179" v="242" actId="14100"/>
          <ac:picMkLst>
            <pc:docMk/>
            <pc:sldMk cId="2106098010" sldId="589"/>
            <ac:picMk id="3" creationId="{511A90C0-5BCA-5345-8C05-97B56463ACA1}"/>
          </ac:picMkLst>
        </pc:picChg>
        <pc:picChg chg="add mod">
          <ac:chgData name="Suraj Chopade" userId="S::suraj.chopade@bostoninstituteofanalytics.org::dcc44ee8-6a65-4538-a5e1-c87e14ca7a61" providerId="AD" clId="Web-{7A4D6468-B779-F666-AFF6-958DB5D88AC8}" dt="2023-10-13T06:01:02.944" v="243" actId="14100"/>
          <ac:picMkLst>
            <pc:docMk/>
            <pc:sldMk cId="2106098010" sldId="589"/>
            <ac:picMk id="4" creationId="{5E85DE29-8B87-0F42-12DD-292DE430DD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6:03:45.748" v="253" actId="1076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7A4D6468-B779-F666-AFF6-958DB5D88AC8}" dt="2023-10-13T06:03:45.748" v="253" actId="1076"/>
          <ac:spMkLst>
            <pc:docMk/>
            <pc:sldMk cId="3666249699" sldId="59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6:03:39.420" v="252"/>
          <ac:picMkLst>
            <pc:docMk/>
            <pc:sldMk cId="3666249699" sldId="590"/>
            <ac:picMk id="3" creationId="{511A90C0-5BCA-5345-8C05-97B56463ACA1}"/>
          </ac:picMkLst>
        </pc:picChg>
        <pc:picChg chg="del">
          <ac:chgData name="Suraj Chopade" userId="S::suraj.chopade@bostoninstituteofanalytics.org::dcc44ee8-6a65-4538-a5e1-c87e14ca7a61" providerId="AD" clId="Web-{7A4D6468-B779-F666-AFF6-958DB5D88AC8}" dt="2023-10-13T06:03:39.420" v="251"/>
          <ac:picMkLst>
            <pc:docMk/>
            <pc:sldMk cId="3666249699" sldId="590"/>
            <ac:picMk id="4" creationId="{5E85DE29-8B87-0F42-12DD-292DE430DD2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40DA15E-598D-BB49-473A-9EE42B5E0076}"/>
    <pc:docChg chg="addSld delSld modSld sldOrd">
      <pc:chgData name="Suraj Chopade" userId="S::suraj.chopade@bostoninstituteofanalytics.org::dcc44ee8-6a65-4538-a5e1-c87e14ca7a61" providerId="AD" clId="Web-{F40DA15E-598D-BB49-473A-9EE42B5E0076}" dt="2023-10-10T12:06:04.057" v="181"/>
      <pc:docMkLst>
        <pc:docMk/>
      </pc:docMkLst>
      <pc:sldChg chg="modSp">
        <pc:chgData name="Suraj Chopade" userId="S::suraj.chopade@bostoninstituteofanalytics.org::dcc44ee8-6a65-4538-a5e1-c87e14ca7a61" providerId="AD" clId="Web-{F40DA15E-598D-BB49-473A-9EE42B5E0076}" dt="2023-10-10T11:04:51.963" v="38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F40DA15E-598D-BB49-473A-9EE42B5E0076}" dt="2023-10-10T11:04:51.963" v="38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modSp">
        <pc:chgData name="Suraj Chopade" userId="S::suraj.chopade@bostoninstituteofanalytics.org::dcc44ee8-6a65-4538-a5e1-c87e14ca7a61" providerId="AD" clId="Web-{F40DA15E-598D-BB49-473A-9EE42B5E0076}" dt="2023-10-10T11:50:49.902" v="63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0:49.902" v="63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49:49.573" v="4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addSp delSp modSp del">
        <pc:chgData name="Suraj Chopade" userId="S::suraj.chopade@bostoninstituteofanalytics.org::dcc44ee8-6a65-4538-a5e1-c87e14ca7a61" providerId="AD" clId="Web-{F40DA15E-598D-BB49-473A-9EE42B5E0076}" dt="2023-10-10T11:51:00.043" v="65"/>
        <pc:sldMkLst>
          <pc:docMk/>
          <pc:sldMk cId="1938717767" sldId="508"/>
        </pc:sldMkLst>
        <pc:picChg chg="add del mod">
          <ac:chgData name="Suraj Chopade" userId="S::suraj.chopade@bostoninstituteofanalytics.org::dcc44ee8-6a65-4538-a5e1-c87e14ca7a61" providerId="AD" clId="Web-{F40DA15E-598D-BB49-473A-9EE42B5E0076}" dt="2023-10-10T10:59:58.146" v="1"/>
          <ac:picMkLst>
            <pc:docMk/>
            <pc:sldMk cId="1938717767" sldId="508"/>
            <ac:picMk id="3" creationId="{D5D7BC47-2E82-7AAE-66F8-F70A031E455D}"/>
          </ac:picMkLst>
        </pc:picChg>
        <pc:picChg chg="add">
          <ac:chgData name="Suraj Chopade" userId="S::suraj.chopade@bostoninstituteofanalytics.org::dcc44ee8-6a65-4538-a5e1-c87e14ca7a61" providerId="AD" clId="Web-{F40DA15E-598D-BB49-473A-9EE42B5E0076}" dt="2023-10-10T11:00:03.959" v="2"/>
          <ac:picMkLst>
            <pc:docMk/>
            <pc:sldMk cId="1938717767" sldId="508"/>
            <ac:picMk id="5" creationId="{7EF4F0B6-B73C-E23C-08F5-5F50B8731283}"/>
          </ac:picMkLst>
        </pc:picChg>
      </pc:sldChg>
      <pc:sldChg chg="addSp del">
        <pc:chgData name="Suraj Chopade" userId="S::suraj.chopade@bostoninstituteofanalytics.org::dcc44ee8-6a65-4538-a5e1-c87e14ca7a61" providerId="AD" clId="Web-{F40DA15E-598D-BB49-473A-9EE42B5E0076}" dt="2023-10-10T11:00:26.928" v="18"/>
        <pc:sldMkLst>
          <pc:docMk/>
          <pc:sldMk cId="1504108184" sldId="509"/>
        </pc:sldMkLst>
        <pc:picChg chg="add">
          <ac:chgData name="Suraj Chopade" userId="S::suraj.chopade@bostoninstituteofanalytics.org::dcc44ee8-6a65-4538-a5e1-c87e14ca7a61" providerId="AD" clId="Web-{F40DA15E-598D-BB49-473A-9EE42B5E0076}" dt="2023-10-10T11:00:06.646" v="3"/>
          <ac:picMkLst>
            <pc:docMk/>
            <pc:sldMk cId="1504108184" sldId="509"/>
            <ac:picMk id="3" creationId="{D37C6376-1544-C982-37D0-1A7971FC901B}"/>
          </ac:picMkLst>
        </pc:picChg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1:59:00.660" v="136" actId="20577"/>
        <pc:sldMkLst>
          <pc:docMk/>
          <pc:sldMk cId="3708449144" sldId="50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9:00.660" v="136" actId="20577"/>
          <ac:spMkLst>
            <pc:docMk/>
            <pc:sldMk cId="370844914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57:26.299" v="94" actId="1076"/>
          <ac:spMkLst>
            <pc:docMk/>
            <pc:sldMk cId="3708449144" sldId="509"/>
            <ac:spMk id="9" creationId="{2FDADD92-4E39-7713-520E-D88B1D53A255}"/>
          </ac:spMkLst>
        </pc:spChg>
      </pc:sldChg>
      <pc:sldChg chg="del ord">
        <pc:chgData name="Suraj Chopade" userId="S::suraj.chopade@bostoninstituteofanalytics.org::dcc44ee8-6a65-4538-a5e1-c87e14ca7a61" providerId="AD" clId="Web-{F40DA15E-598D-BB49-473A-9EE42B5E0076}" dt="2023-10-10T11:00:19.975" v="5"/>
        <pc:sldMkLst>
          <pc:docMk/>
          <pc:sldMk cId="2000376747" sldId="510"/>
        </pc:sldMkLst>
      </pc:sldChg>
      <pc:sldChg chg="new del">
        <pc:chgData name="Suraj Chopade" userId="S::suraj.chopade@bostoninstituteofanalytics.org::dcc44ee8-6a65-4538-a5e1-c87e14ca7a61" providerId="AD" clId="Web-{F40DA15E-598D-BB49-473A-9EE42B5E0076}" dt="2023-10-10T11:51:52.919" v="67"/>
        <pc:sldMkLst>
          <pc:docMk/>
          <pc:sldMk cId="2794823760" sldId="510"/>
        </pc:sldMkLst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2:03:37.445" v="162" actId="20577"/>
        <pc:sldMkLst>
          <pc:docMk/>
          <pc:sldMk cId="3495677414" sldId="510"/>
        </pc:sldMkLst>
        <pc:spChg chg="mod">
          <ac:chgData name="Suraj Chopade" userId="S::suraj.chopade@bostoninstituteofanalytics.org::dcc44ee8-6a65-4538-a5e1-c87e14ca7a61" providerId="AD" clId="Web-{F40DA15E-598D-BB49-473A-9EE42B5E0076}" dt="2023-10-10T12:03:37.445" v="162" actId="20577"/>
          <ac:spMkLst>
            <pc:docMk/>
            <pc:sldMk cId="3495677414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2:08.038" v="145" actId="1076"/>
          <ac:spMkLst>
            <pc:docMk/>
            <pc:sldMk cId="3495677414" sldId="51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7"/>
        <pc:sldMkLst>
          <pc:docMk/>
          <pc:sldMk cId="561905179" sldId="511"/>
        </pc:sldMkLst>
      </pc:sldChg>
      <pc:sldChg chg="addSp delSp modSp add replId">
        <pc:chgData name="Suraj Chopade" userId="S::suraj.chopade@bostoninstituteofanalytics.org::dcc44ee8-6a65-4538-a5e1-c87e14ca7a61" providerId="AD" clId="Web-{F40DA15E-598D-BB49-473A-9EE42B5E0076}" dt="2023-10-10T12:05:40.385" v="179" actId="1076"/>
        <pc:sldMkLst>
          <pc:docMk/>
          <pc:sldMk cId="2861758974" sldId="511"/>
        </pc:sldMkLst>
        <pc:spChg chg="del">
          <ac:chgData name="Suraj Chopade" userId="S::suraj.chopade@bostoninstituteofanalytics.org::dcc44ee8-6a65-4538-a5e1-c87e14ca7a61" providerId="AD" clId="Web-{F40DA15E-598D-BB49-473A-9EE42B5E0076}" dt="2023-10-10T12:04:12.368" v="164"/>
          <ac:spMkLst>
            <pc:docMk/>
            <pc:sldMk cId="2861758974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5:33.869" v="177" actId="1076"/>
          <ac:spMkLst>
            <pc:docMk/>
            <pc:sldMk cId="2861758974" sldId="511"/>
            <ac:spMk id="9" creationId="{2FDADD92-4E39-7713-520E-D88B1D53A255}"/>
          </ac:spMkLst>
        </pc:spChg>
        <pc:picChg chg="add del mod ord">
          <ac:chgData name="Suraj Chopade" userId="S::suraj.chopade@bostoninstituteofanalytics.org::dcc44ee8-6a65-4538-a5e1-c87e14ca7a61" providerId="AD" clId="Web-{F40DA15E-598D-BB49-473A-9EE42B5E0076}" dt="2023-10-10T12:05:11.306" v="174"/>
          <ac:picMkLst>
            <pc:docMk/>
            <pc:sldMk cId="2861758974" sldId="511"/>
            <ac:picMk id="3" creationId="{61BE396A-7FBB-9F00-4F0B-A174C096BB3E}"/>
          </ac:picMkLst>
        </pc:picChg>
        <pc:picChg chg="add mod">
          <ac:chgData name="Suraj Chopade" userId="S::suraj.chopade@bostoninstituteofanalytics.org::dcc44ee8-6a65-4538-a5e1-c87e14ca7a61" providerId="AD" clId="Web-{F40DA15E-598D-BB49-473A-9EE42B5E0076}" dt="2023-10-10T12:05:40.385" v="179" actId="1076"/>
          <ac:picMkLst>
            <pc:docMk/>
            <pc:sldMk cId="2861758974" sldId="511"/>
            <ac:picMk id="5" creationId="{F80007A2-5AB2-2ED4-9533-0FE6ACBBBECC}"/>
          </ac:picMkLst>
        </pc:picChg>
      </pc:sldChg>
      <pc:sldChg chg="add ord replId">
        <pc:chgData name="Suraj Chopade" userId="S::suraj.chopade@bostoninstituteofanalytics.org::dcc44ee8-6a65-4538-a5e1-c87e14ca7a61" providerId="AD" clId="Web-{F40DA15E-598D-BB49-473A-9EE42B5E0076}" dt="2023-10-10T12:06:04.057" v="181"/>
        <pc:sldMkLst>
          <pc:docMk/>
          <pc:sldMk cId="256933436" sldId="512"/>
        </pc:sldMkLst>
      </pc:sldChg>
      <pc:sldChg chg="add del replId">
        <pc:chgData name="Suraj Chopade" userId="S::suraj.chopade@bostoninstituteofanalytics.org::dcc44ee8-6a65-4538-a5e1-c87e14ca7a61" providerId="AD" clId="Web-{F40DA15E-598D-BB49-473A-9EE42B5E0076}" dt="2023-10-10T12:04:14.477" v="166"/>
        <pc:sldMkLst>
          <pc:docMk/>
          <pc:sldMk cId="1708149265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6"/>
        <pc:sldMkLst>
          <pc:docMk/>
          <pc:sldMk cId="3610067102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5"/>
        <pc:sldMkLst>
          <pc:docMk/>
          <pc:sldMk cId="1329303612" sldId="513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4"/>
        <pc:sldMkLst>
          <pc:docMk/>
          <pc:sldMk cId="3597375417" sldId="514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3"/>
        <pc:sldMkLst>
          <pc:docMk/>
          <pc:sldMk cId="2209605686" sldId="515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2"/>
        <pc:sldMkLst>
          <pc:docMk/>
          <pc:sldMk cId="1659917688" sldId="516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1"/>
        <pc:sldMkLst>
          <pc:docMk/>
          <pc:sldMk cId="684558872" sldId="517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0"/>
        <pc:sldMkLst>
          <pc:docMk/>
          <pc:sldMk cId="4208619478" sldId="518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9"/>
        <pc:sldMkLst>
          <pc:docMk/>
          <pc:sldMk cId="968449266" sldId="519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8"/>
        <pc:sldMkLst>
          <pc:docMk/>
          <pc:sldMk cId="3670373843" sldId="520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7"/>
        <pc:sldMkLst>
          <pc:docMk/>
          <pc:sldMk cId="2931997580" sldId="521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6"/>
        <pc:sldMkLst>
          <pc:docMk/>
          <pc:sldMk cId="344914880" sldId="522"/>
        </pc:sldMkLst>
      </pc:sldChg>
    </pc:docChg>
  </pc:docChgLst>
  <pc:docChgLst>
    <pc:chgData name="Suraj Chopade" userId="S::suraj.chopade@bostoninstituteofanalytics.org::dcc44ee8-6a65-4538-a5e1-c87e14ca7a61" providerId="AD" clId="Web-{3E979EE6-72FE-5E83-CDA0-0BCA82E6967A}"/>
    <pc:docChg chg="addSld delSld modSld sldOrd">
      <pc:chgData name="Suraj Chopade" userId="S::suraj.chopade@bostoninstituteofanalytics.org::dcc44ee8-6a65-4538-a5e1-c87e14ca7a61" providerId="AD" clId="Web-{3E979EE6-72FE-5E83-CDA0-0BCA82E6967A}" dt="2023-10-13T13:27:47.043" v="502" actId="1076"/>
      <pc:docMkLst>
        <pc:docMk/>
      </pc:docMkLst>
      <pc:sldChg chg="modSp">
        <pc:chgData name="Suraj Chopade" userId="S::suraj.chopade@bostoninstituteofanalytics.org::dcc44ee8-6a65-4538-a5e1-c87e14ca7a61" providerId="AD" clId="Web-{3E979EE6-72FE-5E83-CDA0-0BCA82E6967A}" dt="2023-10-13T12:57:34.537" v="260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3E979EE6-72FE-5E83-CDA0-0BCA82E6967A}" dt="2023-10-13T12:57:34.537" v="260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1:59:40.182" v="0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2:08:42.959" v="58" actId="1076"/>
        <pc:sldMkLst>
          <pc:docMk/>
          <pc:sldMk cId="1693555998" sldId="581"/>
        </pc:sldMkLst>
        <pc:spChg chg="mod">
          <ac:chgData name="Suraj Chopade" userId="S::suraj.chopade@bostoninstituteofanalytics.org::dcc44ee8-6a65-4538-a5e1-c87e14ca7a61" providerId="AD" clId="Web-{3E979EE6-72FE-5E83-CDA0-0BCA82E6967A}" dt="2023-10-13T12:08:37.506" v="55" actId="20577"/>
          <ac:spMkLst>
            <pc:docMk/>
            <pc:sldMk cId="1693555998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01:13.371" v="20" actId="1076"/>
          <ac:spMkLst>
            <pc:docMk/>
            <pc:sldMk cId="1693555998" sldId="581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E979EE6-72FE-5E83-CDA0-0BCA82E6967A}" dt="2023-10-13T12:08:21.099" v="48"/>
          <ac:picMkLst>
            <pc:docMk/>
            <pc:sldMk cId="1693555998" sldId="581"/>
            <ac:picMk id="3" creationId="{81F7A2BA-7E1B-CC84-F9C1-C5E1291E8F68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08:42.959" v="58" actId="1076"/>
          <ac:picMkLst>
            <pc:docMk/>
            <pc:sldMk cId="1693555998" sldId="581"/>
            <ac:picMk id="4" creationId="{97CE8F69-05B7-3D2C-4192-D06D74955EEA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09:32.804" v="71" actId="1076"/>
        <pc:sldMkLst>
          <pc:docMk/>
          <pc:sldMk cId="223515885" sldId="582"/>
        </pc:sldMkLst>
        <pc:spChg chg="mod">
          <ac:chgData name="Suraj Chopade" userId="S::suraj.chopade@bostoninstituteofanalytics.org::dcc44ee8-6a65-4538-a5e1-c87e14ca7a61" providerId="AD" clId="Web-{3E979EE6-72FE-5E83-CDA0-0BCA82E6967A}" dt="2023-10-13T12:09:32.804" v="71" actId="1076"/>
          <ac:spMkLst>
            <pc:docMk/>
            <pc:sldMk cId="223515885" sldId="582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08:47.943" v="60"/>
          <ac:picMkLst>
            <pc:docMk/>
            <pc:sldMk cId="223515885" sldId="582"/>
            <ac:picMk id="4" creationId="{97CE8F69-05B7-3D2C-4192-D06D74955EEA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3E979EE6-72FE-5E83-CDA0-0BCA82E6967A}" dt="2023-10-13T12:14:50.404" v="105" actId="14100"/>
        <pc:sldMkLst>
          <pc:docMk/>
          <pc:sldMk cId="4225174065" sldId="583"/>
        </pc:sldMkLst>
        <pc:spChg chg="mod">
          <ac:chgData name="Suraj Chopade" userId="S::suraj.chopade@bostoninstituteofanalytics.org::dcc44ee8-6a65-4538-a5e1-c87e14ca7a61" providerId="AD" clId="Web-{3E979EE6-72FE-5E83-CDA0-0BCA82E6967A}" dt="2023-10-13T12:14:25.701" v="101" actId="1076"/>
          <ac:spMkLst>
            <pc:docMk/>
            <pc:sldMk cId="4225174065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4:03.778" v="94" actId="20577"/>
          <ac:spMkLst>
            <pc:docMk/>
            <pc:sldMk cId="4225174065" sldId="58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14:50.404" v="105" actId="14100"/>
          <ac:picMkLst>
            <pc:docMk/>
            <pc:sldMk cId="4225174065" sldId="583"/>
            <ac:picMk id="3" creationId="{859F936D-35A7-99EE-54AA-048CDB32E5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15:51.453" v="128" actId="1076"/>
        <pc:sldMkLst>
          <pc:docMk/>
          <pc:sldMk cId="25968177" sldId="584"/>
        </pc:sldMkLst>
        <pc:spChg chg="mod">
          <ac:chgData name="Suraj Chopade" userId="S::suraj.chopade@bostoninstituteofanalytics.org::dcc44ee8-6a65-4538-a5e1-c87e14ca7a61" providerId="AD" clId="Web-{3E979EE6-72FE-5E83-CDA0-0BCA82E6967A}" dt="2023-10-13T12:15:51.453" v="128" actId="1076"/>
          <ac:spMkLst>
            <pc:docMk/>
            <pc:sldMk cId="25968177" sldId="584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15:06.045" v="107"/>
          <ac:picMkLst>
            <pc:docMk/>
            <pc:sldMk cId="25968177" sldId="584"/>
            <ac:picMk id="3" creationId="{859F936D-35A7-99EE-54AA-048CDB32E52C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3E979EE6-72FE-5E83-CDA0-0BCA82E6967A}" dt="2023-10-13T12:55:03.940" v="249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3E979EE6-72FE-5E83-CDA0-0BCA82E6967A}" dt="2023-10-13T12:19:54.380" v="160" actId="20577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6:57.173" v="134" actId="1076"/>
          <ac:spMkLst>
            <pc:docMk/>
            <pc:sldMk cId="503230349" sldId="585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28:01.609" v="175" actId="1076"/>
          <ac:picMkLst>
            <pc:docMk/>
            <pc:sldMk cId="503230349" sldId="585"/>
            <ac:picMk id="3" creationId="{CDA146CF-9354-D0E5-4CDE-78FF6752D685}"/>
          </ac:picMkLst>
        </pc:picChg>
        <pc:picChg chg="add mod modCrop">
          <ac:chgData name="Suraj Chopade" userId="S::suraj.chopade@bostoninstituteofanalytics.org::dcc44ee8-6a65-4538-a5e1-c87e14ca7a61" providerId="AD" clId="Web-{3E979EE6-72FE-5E83-CDA0-0BCA82E6967A}" dt="2023-10-13T12:28:08.797" v="176" actId="1076"/>
          <ac:picMkLst>
            <pc:docMk/>
            <pc:sldMk cId="503230349" sldId="585"/>
            <ac:picMk id="4" creationId="{896EAF03-C85A-283E-1962-90A1D6124CF1}"/>
          </ac:picMkLst>
        </pc:picChg>
        <pc:cxnChg chg="add mod">
          <ac:chgData name="Suraj Chopade" userId="S::suraj.chopade@bostoninstituteofanalytics.org::dcc44ee8-6a65-4538-a5e1-c87e14ca7a61" providerId="AD" clId="Web-{3E979EE6-72FE-5E83-CDA0-0BCA82E6967A}" dt="2023-10-13T12:28:48.016" v="182" actId="14100"/>
          <ac:cxnSpMkLst>
            <pc:docMk/>
            <pc:sldMk cId="503230349" sldId="585"/>
            <ac:cxnSpMk id="5" creationId="{548717EE-B7B0-77D2-1907-6C79F0F9CFD7}"/>
          </ac:cxnSpMkLst>
        </pc:cxnChg>
        <pc:cxnChg chg="add mod">
          <ac:chgData name="Suraj Chopade" userId="S::suraj.chopade@bostoninstituteofanalytics.org::dcc44ee8-6a65-4538-a5e1-c87e14ca7a61" providerId="AD" clId="Web-{3E979EE6-72FE-5E83-CDA0-0BCA82E6967A}" dt="2023-10-13T12:28:58.751" v="186" actId="14100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addSp delSp modSp add ord replId">
        <pc:chgData name="Suraj Chopade" userId="S::suraj.chopade@bostoninstituteofanalytics.org::dcc44ee8-6a65-4538-a5e1-c87e14ca7a61" providerId="AD" clId="Web-{3E979EE6-72FE-5E83-CDA0-0BCA82E6967A}" dt="2023-10-13T12:55:03.940" v="248"/>
        <pc:sldMkLst>
          <pc:docMk/>
          <pc:sldMk cId="799560424" sldId="586"/>
        </pc:sldMkLst>
        <pc:spChg chg="del mod">
          <ac:chgData name="Suraj Chopade" userId="S::suraj.chopade@bostoninstituteofanalytics.org::dcc44ee8-6a65-4538-a5e1-c87e14ca7a61" providerId="AD" clId="Web-{3E979EE6-72FE-5E83-CDA0-0BCA82E6967A}" dt="2023-10-13T12:41:42.126" v="196"/>
          <ac:spMkLst>
            <pc:docMk/>
            <pc:sldMk cId="799560424" sldId="586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36:21.026" v="189"/>
          <ac:picMkLst>
            <pc:docMk/>
            <pc:sldMk cId="799560424" sldId="586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2:36:21.026" v="188"/>
          <ac:picMkLst>
            <pc:docMk/>
            <pc:sldMk cId="799560424" sldId="586"/>
            <ac:picMk id="4" creationId="{896EAF03-C85A-283E-1962-90A1D6124CF1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45:41.882" v="204" actId="1076"/>
          <ac:picMkLst>
            <pc:docMk/>
            <pc:sldMk cId="799560424" sldId="586"/>
            <ac:picMk id="7" creationId="{A40F576B-D60E-21D5-994C-7CD6431B7F7C}"/>
          </ac:picMkLst>
        </pc:picChg>
        <pc:cxnChg chg="del">
          <ac:chgData name="Suraj Chopade" userId="S::suraj.chopade@bostoninstituteofanalytics.org::dcc44ee8-6a65-4538-a5e1-c87e14ca7a61" providerId="AD" clId="Web-{3E979EE6-72FE-5E83-CDA0-0BCA82E6967A}" dt="2023-10-13T12:36:25.167" v="191"/>
          <ac:cxnSpMkLst>
            <pc:docMk/>
            <pc:sldMk cId="799560424" sldId="586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3E979EE6-72FE-5E83-CDA0-0BCA82E6967A}" dt="2023-10-13T12:36:25.167" v="190"/>
          <ac:cxnSpMkLst>
            <pc:docMk/>
            <pc:sldMk cId="799560424" sldId="586"/>
            <ac:cxnSpMk id="6" creationId="{AD4196AD-F7EF-4EFC-CD6A-23C9F1E13C0B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3E979EE6-72FE-5E83-CDA0-0BCA82E6967A}" dt="2023-10-13T12:55:25.988" v="250"/>
        <pc:sldMkLst>
          <pc:docMk/>
          <pc:sldMk cId="133160528" sldId="587"/>
        </pc:sldMkLst>
        <pc:spChg chg="mod">
          <ac:chgData name="Suraj Chopade" userId="S::suraj.chopade@bostoninstituteofanalytics.org::dcc44ee8-6a65-4538-a5e1-c87e14ca7a61" providerId="AD" clId="Web-{3E979EE6-72FE-5E83-CDA0-0BCA82E6967A}" dt="2023-10-13T12:50:31.903" v="218" actId="20577"/>
          <ac:spMkLst>
            <pc:docMk/>
            <pc:sldMk cId="133160528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0:11.606" v="211" actId="1076"/>
          <ac:spMkLst>
            <pc:docMk/>
            <pc:sldMk cId="133160528" sldId="58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2:04.168" v="306" actId="20577"/>
        <pc:sldMkLst>
          <pc:docMk/>
          <pc:sldMk cId="20567187" sldId="588"/>
        </pc:sldMkLst>
        <pc:spChg chg="mod">
          <ac:chgData name="Suraj Chopade" userId="S::suraj.chopade@bostoninstituteofanalytics.org::dcc44ee8-6a65-4538-a5e1-c87e14ca7a61" providerId="AD" clId="Web-{3E979EE6-72FE-5E83-CDA0-0BCA82E6967A}" dt="2023-10-13T13:02:04.168" v="306" actId="20577"/>
          <ac:spMkLst>
            <pc:docMk/>
            <pc:sldMk cId="205671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1:43.702" v="225" actId="1076"/>
          <ac:spMkLst>
            <pc:docMk/>
            <pc:sldMk cId="20567187" sldId="58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49:53.356" v="206"/>
        <pc:sldMkLst>
          <pc:docMk/>
          <pc:sldMk cId="2580832320" sldId="588"/>
        </pc:sldMkLst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54:53.097" v="247"/>
        <pc:sldMkLst>
          <pc:docMk/>
          <pc:sldMk cId="1167966899" sldId="589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2:59:11.696" v="275" actId="1076"/>
        <pc:sldMkLst>
          <pc:docMk/>
          <pc:sldMk cId="1296771074" sldId="589"/>
        </pc:sldMkLst>
        <pc:spChg chg="mod">
          <ac:chgData name="Suraj Chopade" userId="S::suraj.chopade@bostoninstituteofanalytics.org::dcc44ee8-6a65-4538-a5e1-c87e14ca7a61" providerId="AD" clId="Web-{3E979EE6-72FE-5E83-CDA0-0BCA82E6967A}" dt="2023-10-13T12:59:11.696" v="275" actId="1076"/>
          <ac:spMkLst>
            <pc:docMk/>
            <pc:sldMk cId="1296771074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8:51.117" v="265" actId="1076"/>
          <ac:spMkLst>
            <pc:docMk/>
            <pc:sldMk cId="1296771074" sldId="58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2:40.200" v="313" actId="1076"/>
        <pc:sldMkLst>
          <pc:docMk/>
          <pc:sldMk cId="3933435330" sldId="590"/>
        </pc:sldMkLst>
        <pc:spChg chg="del">
          <ac:chgData name="Suraj Chopade" userId="S::suraj.chopade@bostoninstituteofanalytics.org::dcc44ee8-6a65-4538-a5e1-c87e14ca7a61" providerId="AD" clId="Web-{3E979EE6-72FE-5E83-CDA0-0BCA82E6967A}" dt="2023-10-13T13:02:12.527" v="307"/>
          <ac:spMkLst>
            <pc:docMk/>
            <pc:sldMk cId="3933435330" sldId="590"/>
            <ac:spMk id="2" creationId="{E401CF50-7ED4-E6A1-4F40-048F35EC4155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02:40.200" v="313" actId="1076"/>
          <ac:picMkLst>
            <pc:docMk/>
            <pc:sldMk cId="3933435330" sldId="590"/>
            <ac:picMk id="3" creationId="{3435F206-D238-6D77-239A-91BC5D51309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5:18.766" v="340" actId="1076"/>
        <pc:sldMkLst>
          <pc:docMk/>
          <pc:sldMk cId="2241783718" sldId="591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05:18.766" v="340" actId="1076"/>
          <ac:spMkLst>
            <pc:docMk/>
            <pc:sldMk cId="2241783718" sldId="591"/>
            <ac:spMk id="2" creationId="{BDF04A46-F335-DB66-76CE-DF6AD011AFC1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04:11.499" v="319" actId="1076"/>
          <ac:spMkLst>
            <pc:docMk/>
            <pc:sldMk cId="2241783718" sldId="59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04:25.983" v="320"/>
          <ac:picMkLst>
            <pc:docMk/>
            <pc:sldMk cId="2241783718" sldId="591"/>
            <ac:picMk id="3" creationId="{3435F206-D238-6D77-239A-91BC5D513094}"/>
          </ac:picMkLst>
        </pc:pic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6:45.408" v="384" actId="1076"/>
        <pc:sldMkLst>
          <pc:docMk/>
          <pc:sldMk cId="2609897129" sldId="592"/>
        </pc:sldMkLst>
        <pc:spChg chg="mod">
          <ac:chgData name="Suraj Chopade" userId="S::suraj.chopade@bostoninstituteofanalytics.org::dcc44ee8-6a65-4538-a5e1-c87e14ca7a61" providerId="AD" clId="Web-{3E979EE6-72FE-5E83-CDA0-0BCA82E6967A}" dt="2023-10-13T13:06:45.408" v="384" actId="1076"/>
          <ac:spMkLst>
            <pc:docMk/>
            <pc:sldMk cId="2609897129" sldId="592"/>
            <ac:spMk id="2" creationId="{BDF04A46-F335-DB66-76CE-DF6AD011AFC1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10:13.303" v="392"/>
        <pc:sldMkLst>
          <pc:docMk/>
          <pc:sldMk cId="798448714" sldId="593"/>
        </pc:sldMkLst>
        <pc:spChg chg="del">
          <ac:chgData name="Suraj Chopade" userId="S::suraj.chopade@bostoninstituteofanalytics.org::dcc44ee8-6a65-4538-a5e1-c87e14ca7a61" providerId="AD" clId="Web-{3E979EE6-72FE-5E83-CDA0-0BCA82E6967A}" dt="2023-10-13T13:09:33.740" v="386"/>
          <ac:spMkLst>
            <pc:docMk/>
            <pc:sldMk cId="798448714" sldId="593"/>
            <ac:spMk id="2" creationId="{BDF04A46-F335-DB66-76CE-DF6AD011AFC1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10:08.834" v="391" actId="1076"/>
          <ac:picMkLst>
            <pc:docMk/>
            <pc:sldMk cId="798448714" sldId="593"/>
            <ac:picMk id="3" creationId="{D3E6E660-A4F3-D609-CFF5-FF7A9E95929D}"/>
          </ac:picMkLst>
        </pc:picChg>
        <pc:picChg chg="ord">
          <ac:chgData name="Suraj Chopade" userId="S::suraj.chopade@bostoninstituteofanalytics.org::dcc44ee8-6a65-4538-a5e1-c87e14ca7a61" providerId="AD" clId="Web-{3E979EE6-72FE-5E83-CDA0-0BCA82E6967A}" dt="2023-10-13T13:10:13.303" v="392"/>
          <ac:picMkLst>
            <pc:docMk/>
            <pc:sldMk cId="798448714" sldId="593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1:43.458" v="446" actId="1076"/>
        <pc:sldMkLst>
          <pc:docMk/>
          <pc:sldMk cId="1865462247" sldId="594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0:58.379" v="424" actId="1076"/>
          <ac:spMkLst>
            <pc:docMk/>
            <pc:sldMk cId="1865462247" sldId="594"/>
            <ac:spMk id="5" creationId="{7E107DCB-33D7-A78A-A23E-18544A359CC5}"/>
          </ac:spMkLst>
        </pc:spChg>
        <pc:spChg chg="add mod">
          <ac:chgData name="Suraj Chopade" userId="S::suraj.chopade@bostoninstituteofanalytics.org::dcc44ee8-6a65-4538-a5e1-c87e14ca7a61" providerId="AD" clId="Web-{3E979EE6-72FE-5E83-CDA0-0BCA82E6967A}" dt="2023-10-13T13:21:43.458" v="446" actId="1076"/>
          <ac:spMkLst>
            <pc:docMk/>
            <pc:sldMk cId="1865462247" sldId="594"/>
            <ac:spMk id="6" creationId="{0801D63B-FE07-13C6-B41A-10653E0045ED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21:02.519" v="425" actId="1076"/>
          <ac:picMkLst>
            <pc:docMk/>
            <pc:sldMk cId="1865462247" sldId="594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19:33.736" v="394"/>
          <ac:picMkLst>
            <pc:docMk/>
            <pc:sldMk cId="1865462247" sldId="594"/>
            <ac:picMk id="3" creationId="{D3E6E660-A4F3-D609-CFF5-FF7A9E95929D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3:20:44.222" v="420" actId="1076"/>
          <ac:picMkLst>
            <pc:docMk/>
            <pc:sldMk cId="1865462247" sldId="594"/>
            <ac:picMk id="4" creationId="{55752DB7-3734-9EBC-067E-42914314E71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3:44.210" v="469" actId="1076"/>
        <pc:sldMkLst>
          <pc:docMk/>
          <pc:sldMk cId="10830205" sldId="595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3:44.210" v="469" actId="1076"/>
          <ac:spMkLst>
            <pc:docMk/>
            <pc:sldMk cId="10830205" sldId="595"/>
            <ac:spMk id="3" creationId="{167BA64A-39CB-F2E7-1606-A25055FEDF1E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4"/>
          <ac:spMkLst>
            <pc:docMk/>
            <pc:sldMk cId="10830205" sldId="595"/>
            <ac:spMk id="5" creationId="{7E107DCB-33D7-A78A-A23E-18544A359CC5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3"/>
          <ac:spMkLst>
            <pc:docMk/>
            <pc:sldMk cId="10830205" sldId="595"/>
            <ac:spMk id="6" creationId="{0801D63B-FE07-13C6-B41A-10653E0045ED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2:59.787" v="452" actId="1076"/>
          <ac:spMkLst>
            <pc:docMk/>
            <pc:sldMk cId="10830205" sldId="59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23:06.147" v="456"/>
          <ac:picMkLst>
            <pc:docMk/>
            <pc:sldMk cId="10830205" sldId="595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23:06.147" v="455"/>
          <ac:picMkLst>
            <pc:docMk/>
            <pc:sldMk cId="10830205" sldId="595"/>
            <ac:picMk id="4" creationId="{55752DB7-3734-9EBC-067E-42914314E71A}"/>
          </ac:picMkLst>
        </pc:pic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3:19:38.315" v="396"/>
        <pc:sldMkLst>
          <pc:docMk/>
          <pc:sldMk cId="2769011751" sldId="595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27:47.043" v="502" actId="1076"/>
        <pc:sldMkLst>
          <pc:docMk/>
          <pc:sldMk cId="2179001411" sldId="596"/>
        </pc:sldMkLst>
        <pc:spChg chg="mod">
          <ac:chgData name="Suraj Chopade" userId="S::suraj.chopade@bostoninstituteofanalytics.org::dcc44ee8-6a65-4538-a5e1-c87e14ca7a61" providerId="AD" clId="Web-{3E979EE6-72FE-5E83-CDA0-0BCA82E6967A}" dt="2023-10-13T13:27:47.043" v="502" actId="1076"/>
          <ac:spMkLst>
            <pc:docMk/>
            <pc:sldMk cId="2179001411" sldId="596"/>
            <ac:spMk id="3" creationId="{167BA64A-39CB-F2E7-1606-A25055FEDF1E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6:25.276" v="475" actId="1076"/>
          <ac:spMkLst>
            <pc:docMk/>
            <pc:sldMk cId="2179001411" sldId="59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690393C-DB2B-828A-1DCE-58EC99790BA4}"/>
    <pc:docChg chg="modSld">
      <pc:chgData name="Suraj Chopade" userId="S::suraj.chopade@bostoninstituteofanalytics.org::dcc44ee8-6a65-4538-a5e1-c87e14ca7a61" providerId="AD" clId="Web-{9690393C-DB2B-828A-1DCE-58EC99790BA4}" dt="2023-10-28T06:22:20.905" v="1" actId="20577"/>
      <pc:docMkLst>
        <pc:docMk/>
      </pc:docMkLst>
      <pc:sldChg chg="modSp">
        <pc:chgData name="Suraj Chopade" userId="S::suraj.chopade@bostoninstituteofanalytics.org::dcc44ee8-6a65-4538-a5e1-c87e14ca7a61" providerId="AD" clId="Web-{9690393C-DB2B-828A-1DCE-58EC99790BA4}" dt="2023-10-28T06:22:20.905" v="1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9690393C-DB2B-828A-1DCE-58EC99790BA4}" dt="2023-10-28T06:22:20.905" v="1" actId="20577"/>
          <ac:spMkLst>
            <pc:docMk/>
            <pc:sldMk cId="778114113" sldId="560"/>
            <ac:spMk id="2" creationId="{E401CF50-7ED4-E6A1-4F40-048F35EC41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CC10B81-8784-2E8C-0748-42A0263960C3}"/>
    <pc:docChg chg="addSld modSld">
      <pc:chgData name="Suraj Chopade" userId="S::suraj.chopade@bostoninstituteofanalytics.org::dcc44ee8-6a65-4538-a5e1-c87e14ca7a61" providerId="AD" clId="Web-{9CC10B81-8784-2E8C-0748-42A0263960C3}" dt="2023-10-12T05:41:58.364" v="47"/>
      <pc:docMkLst>
        <pc:docMk/>
      </pc:docMkLst>
      <pc:sldChg chg="modSp add replId modNotes">
        <pc:chgData name="Suraj Chopade" userId="S::suraj.chopade@bostoninstituteofanalytics.org::dcc44ee8-6a65-4538-a5e1-c87e14ca7a61" providerId="AD" clId="Web-{9CC10B81-8784-2E8C-0748-42A0263960C3}" dt="2023-10-12T05:41:58.364" v="47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9CC10B81-8784-2E8C-0748-42A0263960C3}" dt="2023-10-12T05:35:22.758" v="44" actId="20577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9CC10B81-8784-2E8C-0748-42A0263960C3}" dt="2023-10-12T05:34:31.772" v="13" actId="1076"/>
          <ac:spMkLst>
            <pc:docMk/>
            <pc:sldMk cId="3440828800" sldId="559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4027DCD8-8667-B071-E4CE-FE45C0966D14}"/>
    <pc:docChg chg="addSld delSld modSld sldOrd">
      <pc:chgData name="Suraj Chopade" userId="S::suraj.chopade@bostoninstituteofanalytics.org::dcc44ee8-6a65-4538-a5e1-c87e14ca7a61" providerId="AD" clId="Web-{4027DCD8-8667-B071-E4CE-FE45C0966D14}" dt="2023-10-12T12:30:45.556" v="1034"/>
      <pc:docMkLst>
        <pc:docMk/>
      </pc:docMkLst>
      <pc:sldChg chg="addSp delSp modSp ord">
        <pc:chgData name="Suraj Chopade" userId="S::suraj.chopade@bostoninstituteofanalytics.org::dcc44ee8-6a65-4538-a5e1-c87e14ca7a61" providerId="AD" clId="Web-{4027DCD8-8667-B071-E4CE-FE45C0966D14}" dt="2023-10-12T08:06:57.205" v="62"/>
        <pc:sldMkLst>
          <pc:docMk/>
          <pc:sldMk cId="4076578880" sldId="484"/>
        </pc:sldMkLst>
        <pc:spChg chg="add mod">
          <ac:chgData name="Suraj Chopade" userId="S::suraj.chopade@bostoninstituteofanalytics.org::dcc44ee8-6a65-4538-a5e1-c87e14ca7a61" providerId="AD" clId="Web-{4027DCD8-8667-B071-E4CE-FE45C0966D14}" dt="2023-10-12T08:05:40.858" v="61" actId="1076"/>
          <ac:spMkLst>
            <pc:docMk/>
            <pc:sldMk cId="4076578880" sldId="484"/>
            <ac:spMk id="2" creationId="{58094B44-5E55-9504-31F7-2325A00EDC3F}"/>
          </ac:spMkLst>
        </pc:spChg>
        <pc:spChg chg="del mod">
          <ac:chgData name="Suraj Chopade" userId="S::suraj.chopade@bostoninstituteofanalytics.org::dcc44ee8-6a65-4538-a5e1-c87e14ca7a61" providerId="AD" clId="Web-{4027DCD8-8667-B071-E4CE-FE45C0966D14}" dt="2023-10-12T08:03:49.901" v="44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3:46.604" v="43" actId="1076"/>
          <ac:spMkLst>
            <pc:docMk/>
            <pc:sldMk cId="4076578880" sldId="484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27DCD8-8667-B071-E4CE-FE45C0966D14}" dt="2023-10-12T11:07:15.956" v="776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4027DCD8-8667-B071-E4CE-FE45C0966D14}" dt="2023-10-12T10:59:07.764" v="772" actId="1076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0:58:24.622" v="761" actId="20577"/>
          <ac:spMkLst>
            <pc:docMk/>
            <pc:sldMk cId="3440828800" sldId="559"/>
            <ac:spMk id="5" creationId="{9D03BB2D-CD52-503A-B59A-F9D3014F1AB4}"/>
          </ac:spMkLst>
        </pc:spChg>
      </pc:sldChg>
      <pc:sldChg chg="add replId">
        <pc:chgData name="Suraj Chopade" userId="S::suraj.chopade@bostoninstituteofanalytics.org::dcc44ee8-6a65-4538-a5e1-c87e14ca7a61" providerId="AD" clId="Web-{4027DCD8-8667-B071-E4CE-FE45C0966D14}" dt="2023-10-12T08:03:21.150" v="31"/>
        <pc:sldMkLst>
          <pc:docMk/>
          <pc:sldMk cId="778114113" sldId="560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6"/>
        <pc:sldMkLst>
          <pc:docMk/>
          <pc:sldMk cId="1580819257" sldId="560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08:11:10.213" v="150" actId="1076"/>
        <pc:sldMkLst>
          <pc:docMk/>
          <pc:sldMk cId="1154806872" sldId="561"/>
        </pc:sldMkLst>
        <pc:spChg chg="mod">
          <ac:chgData name="Suraj Chopade" userId="S::suraj.chopade@bostoninstituteofanalytics.org::dcc44ee8-6a65-4538-a5e1-c87e14ca7a61" providerId="AD" clId="Web-{4027DCD8-8667-B071-E4CE-FE45C0966D14}" dt="2023-10-12T08:11:10.213" v="150" actId="1076"/>
          <ac:spMkLst>
            <pc:docMk/>
            <pc:sldMk cId="1154806872" sldId="561"/>
            <ac:spMk id="2" creationId="{58094B44-5E55-9504-31F7-2325A00EDC3F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8:11:00.900" v="147"/>
          <ac:spMkLst>
            <pc:docMk/>
            <pc:sldMk cId="1154806872" sldId="561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8:02.019" v="70" actId="20577"/>
          <ac:spMkLst>
            <pc:docMk/>
            <pc:sldMk cId="1154806872" sldId="561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5"/>
        <pc:sldMkLst>
          <pc:docMk/>
          <pc:sldMk cId="1408695827" sldId="561"/>
        </pc:sldMkLst>
      </pc:sldChg>
      <pc:sldChg chg="delSp modSp add replId">
        <pc:chgData name="Suraj Chopade" userId="S::suraj.chopade@bostoninstituteofanalytics.org::dcc44ee8-6a65-4538-a5e1-c87e14ca7a61" providerId="AD" clId="Web-{4027DCD8-8667-B071-E4CE-FE45C0966D14}" dt="2023-10-12T08:11:34.589" v="156" actId="1076"/>
        <pc:sldMkLst>
          <pc:docMk/>
          <pc:sldMk cId="153124426" sldId="562"/>
        </pc:sldMkLst>
        <pc:spChg chg="del">
          <ac:chgData name="Suraj Chopade" userId="S::suraj.chopade@bostoninstituteofanalytics.org::dcc44ee8-6a65-4538-a5e1-c87e14ca7a61" providerId="AD" clId="Web-{4027DCD8-8667-B071-E4CE-FE45C0966D14}" dt="2023-10-12T08:11:20.448" v="151"/>
          <ac:spMkLst>
            <pc:docMk/>
            <pc:sldMk cId="153124426" sldId="562"/>
            <ac:spMk id="2" creationId="{58094B44-5E55-9504-31F7-2325A00EDC3F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1:34.589" v="156" actId="1076"/>
          <ac:spMkLst>
            <pc:docMk/>
            <pc:sldMk cId="153124426" sldId="562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4"/>
        <pc:sldMkLst>
          <pc:docMk/>
          <pc:sldMk cId="1754193795" sldId="562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5:11.268" v="188" actId="1076"/>
        <pc:sldMkLst>
          <pc:docMk/>
          <pc:sldMk cId="1573546750" sldId="563"/>
        </pc:sldMkLst>
        <pc:spChg chg="mod">
          <ac:chgData name="Suraj Chopade" userId="S::suraj.chopade@bostoninstituteofanalytics.org::dcc44ee8-6a65-4538-a5e1-c87e14ca7a61" providerId="AD" clId="Web-{4027DCD8-8667-B071-E4CE-FE45C0966D14}" dt="2023-10-12T08:15:11.268" v="188" actId="1076"/>
          <ac:spMkLst>
            <pc:docMk/>
            <pc:sldMk cId="1573546750" sldId="563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4:13.001" v="172" actId="1076"/>
          <ac:spMkLst>
            <pc:docMk/>
            <pc:sldMk cId="1573546750" sldId="563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3"/>
        <pc:sldMkLst>
          <pc:docMk/>
          <pc:sldMk cId="3603954413" sldId="563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2"/>
        <pc:sldMkLst>
          <pc:docMk/>
          <pc:sldMk cId="1791198341" sldId="564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8:00.618" v="217" actId="14100"/>
        <pc:sldMkLst>
          <pc:docMk/>
          <pc:sldMk cId="3472835970" sldId="564"/>
        </pc:sldMkLst>
        <pc:spChg chg="mod">
          <ac:chgData name="Suraj Chopade" userId="S::suraj.chopade@bostoninstituteofanalytics.org::dcc44ee8-6a65-4538-a5e1-c87e14ca7a61" providerId="AD" clId="Web-{4027DCD8-8667-B071-E4CE-FE45C0966D14}" dt="2023-10-12T08:18:00.618" v="217" actId="14100"/>
          <ac:spMkLst>
            <pc:docMk/>
            <pc:sldMk cId="3472835970" sldId="56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7:20.960" v="202" actId="1076"/>
          <ac:spMkLst>
            <pc:docMk/>
            <pc:sldMk cId="3472835970" sldId="56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0:03.888" v="247" actId="20577"/>
        <pc:sldMkLst>
          <pc:docMk/>
          <pc:sldMk cId="3398772900" sldId="565"/>
        </pc:sldMkLst>
        <pc:spChg chg="mod">
          <ac:chgData name="Suraj Chopade" userId="S::suraj.chopade@bostoninstituteofanalytics.org::dcc44ee8-6a65-4538-a5e1-c87e14ca7a61" providerId="AD" clId="Web-{4027DCD8-8667-B071-E4CE-FE45C0966D14}" dt="2023-10-12T08:20:03.888" v="247" actId="20577"/>
          <ac:spMkLst>
            <pc:docMk/>
            <pc:sldMk cId="3398772900" sldId="56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9:17.308" v="226" actId="1076"/>
          <ac:spMkLst>
            <pc:docMk/>
            <pc:sldMk cId="3398772900" sldId="56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1"/>
        <pc:sldMkLst>
          <pc:docMk/>
          <pc:sldMk cId="3985461212" sldId="565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0"/>
        <pc:sldMkLst>
          <pc:docMk/>
          <pc:sldMk cId="2832941956" sldId="56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1:57.782" v="276" actId="20577"/>
        <pc:sldMkLst>
          <pc:docMk/>
          <pc:sldMk cId="3947733581" sldId="566"/>
        </pc:sldMkLst>
        <pc:spChg chg="mod">
          <ac:chgData name="Suraj Chopade" userId="S::suraj.chopade@bostoninstituteofanalytics.org::dcc44ee8-6a65-4538-a5e1-c87e14ca7a61" providerId="AD" clId="Web-{4027DCD8-8667-B071-E4CE-FE45C0966D14}" dt="2023-10-12T08:21:57.782" v="276" actId="20577"/>
          <ac:spMkLst>
            <pc:docMk/>
            <pc:sldMk cId="3947733581" sldId="56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1:17.172" v="262" actId="1076"/>
          <ac:spMkLst>
            <pc:docMk/>
            <pc:sldMk cId="3947733581" sldId="56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7:59.888" v="293" actId="20577"/>
        <pc:sldMkLst>
          <pc:docMk/>
          <pc:sldMk cId="3453807102" sldId="567"/>
        </pc:sldMkLst>
        <pc:spChg chg="mod">
          <ac:chgData name="Suraj Chopade" userId="S::suraj.chopade@bostoninstituteofanalytics.org::dcc44ee8-6a65-4538-a5e1-c87e14ca7a61" providerId="AD" clId="Web-{4027DCD8-8667-B071-E4CE-FE45C0966D14}" dt="2023-10-12T08:27:59.888" v="293" actId="20577"/>
          <ac:spMkLst>
            <pc:docMk/>
            <pc:sldMk cId="3453807102" sldId="56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7:00.277" v="283" actId="20577"/>
          <ac:spMkLst>
            <pc:docMk/>
            <pc:sldMk cId="3453807102" sldId="56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9"/>
        <pc:sldMkLst>
          <pc:docMk/>
          <pc:sldMk cId="3879932270" sldId="567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8:32.561" v="303" actId="20577"/>
        <pc:sldMkLst>
          <pc:docMk/>
          <pc:sldMk cId="911329615" sldId="568"/>
        </pc:sldMkLst>
        <pc:spChg chg="mod">
          <ac:chgData name="Suraj Chopade" userId="S::suraj.chopade@bostoninstituteofanalytics.org::dcc44ee8-6a65-4538-a5e1-c87e14ca7a61" providerId="AD" clId="Web-{4027DCD8-8667-B071-E4CE-FE45C0966D14}" dt="2023-10-12T08:28:32.561" v="303" actId="20577"/>
          <ac:spMkLst>
            <pc:docMk/>
            <pc:sldMk cId="911329615" sldId="568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8"/>
        <pc:sldMkLst>
          <pc:docMk/>
          <pc:sldMk cId="3435741009" sldId="568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11:10:24.682" v="779" actId="1076"/>
        <pc:sldMkLst>
          <pc:docMk/>
          <pc:sldMk cId="567748137" sldId="569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09:08:54.800" v="313"/>
          <ac:spMkLst>
            <pc:docMk/>
            <pc:sldMk cId="567748137" sldId="569"/>
            <ac:spMk id="2" creationId="{77437832-E6E5-98E0-5093-35878C5365B1}"/>
          </ac:spMkLst>
        </pc:spChg>
        <pc:spChg chg="del">
          <ac:chgData name="Suraj Chopade" userId="S::suraj.chopade@bostoninstituteofanalytics.org::dcc44ee8-6a65-4538-a5e1-c87e14ca7a61" providerId="AD" clId="Web-{4027DCD8-8667-B071-E4CE-FE45C0966D14}" dt="2023-10-12T08:52:27.134" v="305"/>
          <ac:spMkLst>
            <pc:docMk/>
            <pc:sldMk cId="567748137" sldId="569"/>
            <ac:spMk id="3" creationId="{32F95AAB-C5B6-B581-A19A-2E82775B48CA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4:39.946" v="724" actId="1076"/>
          <ac:spMkLst>
            <pc:docMk/>
            <pc:sldMk cId="567748137" sldId="569"/>
            <ac:spMk id="4" creationId="{C9C5E2BE-C2B3-EC7F-6787-5DE873ACFCF7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03.712" v="464" actId="1076"/>
          <ac:spMkLst>
            <pc:docMk/>
            <pc:sldMk cId="567748137" sldId="569"/>
            <ac:spMk id="5" creationId="{77F8D955-070E-CA3C-786A-1C78BBBC1CE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2:17.136" v="506" actId="1076"/>
          <ac:spMkLst>
            <pc:docMk/>
            <pc:sldMk cId="567748137" sldId="569"/>
            <ac:spMk id="6" creationId="{D4CF2484-8159-0AA3-2570-A85053777A2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8:28.130" v="655" actId="1076"/>
          <ac:spMkLst>
            <pc:docMk/>
            <pc:sldMk cId="567748137" sldId="569"/>
            <ac:spMk id="7" creationId="{48851A00-A1C2-C715-FAB5-FC46E4CE7B1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0:02.322" v="777" actId="1076"/>
          <ac:spMkLst>
            <pc:docMk/>
            <pc:sldMk cId="567748137" sldId="569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01" v="706"/>
          <ac:spMkLst>
            <pc:docMk/>
            <pc:sldMk cId="567748137" sldId="569"/>
            <ac:spMk id="10" creationId="{D44A6FE0-5138-F877-02EA-4A3D83AE4D8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17" v="707"/>
          <ac:spMkLst>
            <pc:docMk/>
            <pc:sldMk cId="567748137" sldId="569"/>
            <ac:spMk id="11" creationId="{74BC09B5-EC78-FDF2-76AC-3145FF761681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10.509" v="465" actId="1076"/>
          <ac:spMkLst>
            <pc:docMk/>
            <pc:sldMk cId="567748137" sldId="569"/>
            <ac:spMk id="12" creationId="{4F09FFBF-73D1-EF10-1AD5-5A0ED1C2C446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12:27.927" v="352"/>
          <ac:spMkLst>
            <pc:docMk/>
            <pc:sldMk cId="567748137" sldId="569"/>
            <ac:spMk id="13" creationId="{064DF73E-F8AD-DDF3-D00A-6924506EF0EE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0.545" v="556" actId="1076"/>
          <ac:spMkLst>
            <pc:docMk/>
            <pc:sldMk cId="567748137" sldId="569"/>
            <ac:spMk id="14" creationId="{CADD5F3E-29BA-B5D3-088A-0B4F02529B4C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7.170" v="557" actId="1076"/>
          <ac:spMkLst>
            <pc:docMk/>
            <pc:sldMk cId="567748137" sldId="569"/>
            <ac:spMk id="15" creationId="{4CB97974-D5D1-C323-CC24-AB48F80FC753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5:15.815" v="625" actId="1076"/>
          <ac:spMkLst>
            <pc:docMk/>
            <pc:sldMk cId="567748137" sldId="569"/>
            <ac:spMk id="16" creationId="{AA338150-AC44-5534-39D5-9F96133AFBD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7:00.588" v="746" actId="1076"/>
          <ac:spMkLst>
            <pc:docMk/>
            <pc:sldMk cId="567748137" sldId="569"/>
            <ac:spMk id="17" creationId="{7CB2CCED-22BD-6D89-982B-F8CF9DCC8B60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13:56.428" v="371"/>
          <ac:spMkLst>
            <pc:docMk/>
            <pc:sldMk cId="567748137" sldId="569"/>
            <ac:spMk id="18" creationId="{8C1D2D13-79FF-F93A-8276-2E6817C429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18.055" v="445" actId="1076"/>
          <ac:spMkLst>
            <pc:docMk/>
            <pc:sldMk cId="567748137" sldId="569"/>
            <ac:spMk id="19" creationId="{C2D2D8D1-83EF-CD23-429D-0897E9A873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14.554" v="708" actId="1076"/>
          <ac:spMkLst>
            <pc:docMk/>
            <pc:sldMk cId="567748137" sldId="569"/>
            <ac:spMk id="20" creationId="{838872E6-0DFF-EDEB-6AD0-C88DABDC70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8.305" v="444" actId="1076"/>
          <ac:spMkLst>
            <pc:docMk/>
            <pc:sldMk cId="567748137" sldId="569"/>
            <ac:spMk id="21" creationId="{D974BFAF-FB0C-8C53-24BB-DE892799FF9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5.414" v="443" actId="1076"/>
          <ac:spMkLst>
            <pc:docMk/>
            <pc:sldMk cId="567748137" sldId="569"/>
            <ac:spMk id="22" creationId="{06D2FEDC-E252-6145-230F-07F07A002B0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5:30.950" v="540" actId="1076"/>
          <ac:spMkLst>
            <pc:docMk/>
            <pc:sldMk cId="567748137" sldId="569"/>
            <ac:spMk id="23" creationId="{34083836-FDF9-41E5-76EE-1D32A490EF47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37:03.848" v="644"/>
          <ac:spMkLst>
            <pc:docMk/>
            <pc:sldMk cId="567748137" sldId="569"/>
            <ac:spMk id="24" creationId="{B89EEB9D-FB7A-6D93-C35E-8985D6B3283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06.209" v="685" actId="14100"/>
          <ac:spMkLst>
            <pc:docMk/>
            <pc:sldMk cId="567748137" sldId="569"/>
            <ac:spMk id="40" creationId="{011476DB-8151-F24F-AD12-60B36C053DE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13.850" v="687" actId="14100"/>
          <ac:spMkLst>
            <pc:docMk/>
            <pc:sldMk cId="567748137" sldId="569"/>
            <ac:spMk id="41" creationId="{23B1FE31-9E31-FB0F-22D6-B8A9A43917D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20.944" v="689" actId="14100"/>
          <ac:spMkLst>
            <pc:docMk/>
            <pc:sldMk cId="567748137" sldId="569"/>
            <ac:spMk id="42" creationId="{CD34A185-5C90-9993-5E8A-5567D4706C2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31:12.610" v="619"/>
          <ac:spMkLst>
            <pc:docMk/>
            <pc:sldMk cId="567748137" sldId="569"/>
            <ac:spMk id="43" creationId="{9098D371-E364-400F-7C80-7B295CD27BDB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33.225" v="691" actId="1076"/>
          <ac:spMkLst>
            <pc:docMk/>
            <pc:sldMk cId="567748137" sldId="569"/>
            <ac:spMk id="48" creationId="{57BCC33A-56E8-0297-EB32-3C31AEB3E9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57.804" v="696" actId="1076"/>
          <ac:spMkLst>
            <pc:docMk/>
            <pc:sldMk cId="567748137" sldId="569"/>
            <ac:spMk id="50" creationId="{283ADF73-8FED-C070-3B50-34A3F8EDE2AF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40:22.349" v="673"/>
          <ac:spMkLst>
            <pc:docMk/>
            <pc:sldMk cId="567748137" sldId="569"/>
            <ac:spMk id="51" creationId="{1426CCE2-E04F-48E9-0CE4-EF56377D340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6:02.618" v="743" actId="14100"/>
          <ac:spMkLst>
            <pc:docMk/>
            <pc:sldMk cId="567748137" sldId="569"/>
            <ac:spMk id="54" creationId="{A2193182-40A7-6EC6-ACFB-1195D14AF310}"/>
          </ac:spMkLst>
        </pc:spChg>
        <pc:grpChg chg="add mod">
          <ac:chgData name="Suraj Chopade" userId="S::suraj.chopade@bostoninstituteofanalytics.org::dcc44ee8-6a65-4538-a5e1-c87e14ca7a61" providerId="AD" clId="Web-{4027DCD8-8667-B071-E4CE-FE45C0966D14}" dt="2023-10-12T11:10:24.682" v="779" actId="1076"/>
          <ac:grpSpMkLst>
            <pc:docMk/>
            <pc:sldMk cId="567748137" sldId="569"/>
            <ac:grpSpMk id="63" creationId="{A540FB91-8863-B69B-B9CA-0CE35C530073}"/>
          </ac:grpSpMkLst>
        </pc:grpChg>
        <pc:cxnChg chg="add mod">
          <ac:chgData name="Suraj Chopade" userId="S::suraj.chopade@bostoninstituteofanalytics.org::dcc44ee8-6a65-4538-a5e1-c87e14ca7a61" providerId="AD" clId="Web-{4027DCD8-8667-B071-E4CE-FE45C0966D14}" dt="2023-10-12T09:23:54.012" v="518" actId="14100"/>
          <ac:cxnSpMkLst>
            <pc:docMk/>
            <pc:sldMk cId="567748137" sldId="569"/>
            <ac:cxnSpMk id="25" creationId="{F634947C-9C56-9009-B328-C39A90C3B7E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6.137" v="536" actId="1076"/>
          <ac:cxnSpMkLst>
            <pc:docMk/>
            <pc:sldMk cId="567748137" sldId="569"/>
            <ac:cxnSpMk id="26" creationId="{869856F7-CE28-3231-E15E-8FB5B477404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2.419" v="535" actId="1076"/>
          <ac:cxnSpMkLst>
            <pc:docMk/>
            <pc:sldMk cId="567748137" sldId="569"/>
            <ac:cxnSpMk id="27" creationId="{0DF2BED7-27F9-E54A-BA1B-E63753DB8AB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25.098" v="654" actId="14100"/>
          <ac:cxnSpMkLst>
            <pc:docMk/>
            <pc:sldMk cId="567748137" sldId="569"/>
            <ac:cxnSpMk id="28" creationId="{BB0FFC6E-95BE-ABAC-BCE9-DB5BA925ACD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27" v="658" actId="1076"/>
          <ac:cxnSpMkLst>
            <pc:docMk/>
            <pc:sldMk cId="567748137" sldId="569"/>
            <ac:cxnSpMk id="29" creationId="{D77BF6B6-0573-8972-DF60-804B93BD125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42" v="659" actId="1076"/>
          <ac:cxnSpMkLst>
            <pc:docMk/>
            <pc:sldMk cId="567748137" sldId="569"/>
            <ac:cxnSpMk id="30" creationId="{7FB4716B-00F2-0500-1F24-B0650AD1D519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58" v="660" actId="1076"/>
          <ac:cxnSpMkLst>
            <pc:docMk/>
            <pc:sldMk cId="567748137" sldId="569"/>
            <ac:cxnSpMk id="31" creationId="{24D441D1-2F7E-E41B-1D67-F50104A1019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48" v="579"/>
          <ac:cxnSpMkLst>
            <pc:docMk/>
            <pc:sldMk cId="567748137" sldId="569"/>
            <ac:cxnSpMk id="32" creationId="{C2A8DF20-6592-5B1E-353B-B8598FEB9C1B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8"/>
          <ac:cxnSpMkLst>
            <pc:docMk/>
            <pc:sldMk cId="567748137" sldId="569"/>
            <ac:cxnSpMk id="33" creationId="{C7EA700F-1AAD-ACEF-E389-51D6A3AFFD52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7"/>
          <ac:cxnSpMkLst>
            <pc:docMk/>
            <pc:sldMk cId="567748137" sldId="569"/>
            <ac:cxnSpMk id="34" creationId="{EAF24D5F-DC0A-430F-275D-44C7F8357CAF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53.296" v="589" actId="14100"/>
          <ac:cxnSpMkLst>
            <pc:docMk/>
            <pc:sldMk cId="567748137" sldId="569"/>
            <ac:cxnSpMk id="35" creationId="{78F4C5EA-F78E-B880-5439-8E9E7830798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43.702" v="588" actId="1076"/>
          <ac:cxnSpMkLst>
            <pc:docMk/>
            <pc:sldMk cId="567748137" sldId="569"/>
            <ac:cxnSpMk id="36" creationId="{826AF0A7-D611-96B7-887F-9AEF5045E53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01.312" v="591" actId="1076"/>
          <ac:cxnSpMkLst>
            <pc:docMk/>
            <pc:sldMk cId="567748137" sldId="569"/>
            <ac:cxnSpMk id="37" creationId="{361177D9-27E2-7E6B-A4D4-D7FC32DED35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23.862" v="626" actId="1076"/>
          <ac:cxnSpMkLst>
            <pc:docMk/>
            <pc:sldMk cId="567748137" sldId="569"/>
            <ac:cxnSpMk id="38" creationId="{4F1E5B39-66CC-B4B9-FBBB-844D955099B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32.640" v="598" actId="1076"/>
          <ac:cxnSpMkLst>
            <pc:docMk/>
            <pc:sldMk cId="567748137" sldId="569"/>
            <ac:cxnSpMk id="39" creationId="{364D7D6E-E22B-57A7-975B-AD8CEAC0031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45.097" v="629" actId="14100"/>
          <ac:cxnSpMkLst>
            <pc:docMk/>
            <pc:sldMk cId="567748137" sldId="569"/>
            <ac:cxnSpMk id="44" creationId="{A7F1F811-8FA3-7C98-4E45-8D344B717E37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28.675" v="635" actId="14100"/>
          <ac:cxnSpMkLst>
            <pc:docMk/>
            <pc:sldMk cId="567748137" sldId="569"/>
            <ac:cxnSpMk id="45" creationId="{46B24766-9BB9-4325-980C-C814E3F5576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37.082" v="637" actId="1076"/>
          <ac:cxnSpMkLst>
            <pc:docMk/>
            <pc:sldMk cId="567748137" sldId="569"/>
            <ac:cxnSpMk id="46" creationId="{BB2A5682-DA7C-3A7D-F51D-1E363F0F7DB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59.191" v="643" actId="1076"/>
          <ac:cxnSpMkLst>
            <pc:docMk/>
            <pc:sldMk cId="567748137" sldId="569"/>
            <ac:cxnSpMk id="47" creationId="{BDBC0385-295B-D878-C6B7-FB8F5E333606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0:50.100" v="681"/>
          <ac:cxnSpMkLst>
            <pc:docMk/>
            <pc:sldMk cId="567748137" sldId="569"/>
            <ac:cxnSpMk id="49" creationId="{C88BC054-95F7-3EFB-E2CE-3CA0BCA76CC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55.272" v="695" actId="14100"/>
          <ac:cxnSpMkLst>
            <pc:docMk/>
            <pc:sldMk cId="567748137" sldId="569"/>
            <ac:cxnSpMk id="52" creationId="{4934DE13-6FE6-66B3-CE78-63C710703E1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30.460" v="690" actId="14100"/>
          <ac:cxnSpMkLst>
            <pc:docMk/>
            <pc:sldMk cId="567748137" sldId="569"/>
            <ac:cxnSpMk id="53" creationId="{F2A810A1-0FC8-456B-4F05-03349A47D73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2:33.601" v="702" actId="1076"/>
          <ac:cxnSpMkLst>
            <pc:docMk/>
            <pc:sldMk cId="567748137" sldId="569"/>
            <ac:cxnSpMk id="55" creationId="{2828E4D8-AD3F-7612-80A2-4076E7C328C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4:06.024" v="716"/>
          <ac:cxnSpMkLst>
            <pc:docMk/>
            <pc:sldMk cId="567748137" sldId="569"/>
            <ac:cxnSpMk id="56" creationId="{5ED2439C-7E47-4CDD-9E8E-86640A95995E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4:36.024" v="723" actId="14100"/>
          <ac:cxnSpMkLst>
            <pc:docMk/>
            <pc:sldMk cId="567748137" sldId="569"/>
            <ac:cxnSpMk id="57" creationId="{A067F872-D865-3B3C-1742-F96CF178938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08.305" v="730" actId="1076"/>
          <ac:cxnSpMkLst>
            <pc:docMk/>
            <pc:sldMk cId="567748137" sldId="569"/>
            <ac:cxnSpMk id="58" creationId="{52FD9D50-45F4-FA8D-EFD9-4493396541D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17.493" v="732" actId="1076"/>
          <ac:cxnSpMkLst>
            <pc:docMk/>
            <pc:sldMk cId="567748137" sldId="569"/>
            <ac:cxnSpMk id="59" creationId="{968498C6-CDCD-C4FC-DEAD-AEEEAE9D494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22.977" v="734" actId="1076"/>
          <ac:cxnSpMkLst>
            <pc:docMk/>
            <pc:sldMk cId="567748137" sldId="569"/>
            <ac:cxnSpMk id="60" creationId="{5BA600CB-8983-6642-B34B-4042D7F55FE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49.853" v="741" actId="14100"/>
          <ac:cxnSpMkLst>
            <pc:docMk/>
            <pc:sldMk cId="567748137" sldId="569"/>
            <ac:cxnSpMk id="61" creationId="{5B75E939-8D02-8249-881F-F335E63D1BE0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53.962" v="742" actId="14100"/>
          <ac:cxnSpMkLst>
            <pc:docMk/>
            <pc:sldMk cId="567748137" sldId="569"/>
            <ac:cxnSpMk id="62" creationId="{DA4891DB-30DF-A617-C12F-2F30D7AFA58A}"/>
          </ac:cxnSpMkLst>
        </pc:cxn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7"/>
        <pc:sldMkLst>
          <pc:docMk/>
          <pc:sldMk cId="3503457806" sldId="569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6"/>
        <pc:sldMkLst>
          <pc:docMk/>
          <pc:sldMk cId="1307903741" sldId="570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8:52:33.399" v="307"/>
        <pc:sldMkLst>
          <pc:docMk/>
          <pc:sldMk cId="2501849572" sldId="570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16:44.041" v="799"/>
        <pc:sldMkLst>
          <pc:docMk/>
          <pc:sldMk cId="2776136433" sldId="570"/>
        </pc:sldMkLst>
        <pc:spChg chg="mod">
          <ac:chgData name="Suraj Chopade" userId="S::suraj.chopade@bostoninstituteofanalytics.org::dcc44ee8-6a65-4538-a5e1-c87e14ca7a61" providerId="AD" clId="Web-{4027DCD8-8667-B071-E4CE-FE45C0966D14}" dt="2023-10-12T11:13:44.597" v="797" actId="1076"/>
          <ac:spMkLst>
            <pc:docMk/>
            <pc:sldMk cId="2776136433" sldId="570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1:40.935" v="788" actId="20577"/>
          <ac:spMkLst>
            <pc:docMk/>
            <pc:sldMk cId="2776136433" sldId="570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1"/>
        <pc:sldMkLst>
          <pc:docMk/>
          <pc:sldMk cId="3448830970" sldId="570"/>
        </pc:sldMkLst>
      </pc:sldChg>
      <pc:sldChg chg="add ord replId">
        <pc:chgData name="Suraj Chopade" userId="S::suraj.chopade@bostoninstituteofanalytics.org::dcc44ee8-6a65-4538-a5e1-c87e14ca7a61" providerId="AD" clId="Web-{4027DCD8-8667-B071-E4CE-FE45C0966D14}" dt="2023-10-12T11:16:39.119" v="798"/>
        <pc:sldMkLst>
          <pc:docMk/>
          <pc:sldMk cId="2160192523" sldId="571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0"/>
        <pc:sldMkLst>
          <pc:docMk/>
          <pc:sldMk cId="3499087370" sldId="571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5"/>
        <pc:sldMkLst>
          <pc:docMk/>
          <pc:sldMk cId="4239206588" sldId="571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2:34.461" v="865" actId="1076"/>
        <pc:sldMkLst>
          <pc:docMk/>
          <pc:sldMk cId="1822171522" sldId="572"/>
        </pc:sldMkLst>
        <pc:spChg chg="mod">
          <ac:chgData name="Suraj Chopade" userId="S::suraj.chopade@bostoninstituteofanalytics.org::dcc44ee8-6a65-4538-a5e1-c87e14ca7a61" providerId="AD" clId="Web-{4027DCD8-8667-B071-E4CE-FE45C0966D14}" dt="2023-10-12T11:22:34.461" v="865" actId="1076"/>
          <ac:spMkLst>
            <pc:docMk/>
            <pc:sldMk cId="1822171522" sldId="572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1:40.709" v="848" actId="20577"/>
          <ac:spMkLst>
            <pc:docMk/>
            <pc:sldMk cId="1822171522" sldId="57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4"/>
        <pc:sldMkLst>
          <pc:docMk/>
          <pc:sldMk cId="2078080951" sldId="572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20:59.067" v="840"/>
        <pc:sldMkLst>
          <pc:docMk/>
          <pc:sldMk cId="501368358" sldId="573"/>
        </pc:sldMkLst>
        <pc:spChg chg="mod">
          <ac:chgData name="Suraj Chopade" userId="S::suraj.chopade@bostoninstituteofanalytics.org::dcc44ee8-6a65-4538-a5e1-c87e14ca7a61" providerId="AD" clId="Web-{4027DCD8-8667-B071-E4CE-FE45C0966D14}" dt="2023-10-12T11:20:42.129" v="839" actId="20577"/>
          <ac:spMkLst>
            <pc:docMk/>
            <pc:sldMk cId="501368358" sldId="573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3"/>
        <pc:sldMkLst>
          <pc:docMk/>
          <pc:sldMk cId="2127889081" sldId="573"/>
        </pc:sldMkLst>
      </pc:sldChg>
      <pc:sldChg chg="addSp delSp modSp add mod replId setBg">
        <pc:chgData name="Suraj Chopade" userId="S::suraj.chopade@bostoninstituteofanalytics.org::dcc44ee8-6a65-4538-a5e1-c87e14ca7a61" providerId="AD" clId="Web-{4027DCD8-8667-B071-E4CE-FE45C0966D14}" dt="2023-10-12T11:23:50.496" v="895"/>
        <pc:sldMkLst>
          <pc:docMk/>
          <pc:sldMk cId="3418130304" sldId="574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11:23:50.496" v="895"/>
          <ac:spMkLst>
            <pc:docMk/>
            <pc:sldMk cId="3418130304" sldId="57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5" creationId="{BACC6370-2D7E-4714-9D71-7542949D7D5D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4027DCD8-8667-B071-E4CE-FE45C0966D14}" dt="2023-10-12T11:23:29.761" v="884"/>
          <ac:graphicFrameMkLst>
            <pc:docMk/>
            <pc:sldMk cId="3418130304" sldId="574"/>
            <ac:graphicFrameMk id="11" creationId="{12E05144-16B9-89BB-18F0-759625A6A068}"/>
          </ac:graphicFrameMkLst>
        </pc:graphicFrameChg>
        <pc:picChg chg="ord">
          <ac:chgData name="Suraj Chopade" userId="S::suraj.chopade@bostoninstituteofanalytics.org::dcc44ee8-6a65-4538-a5e1-c87e14ca7a61" providerId="AD" clId="Web-{4027DCD8-8667-B071-E4CE-FE45C0966D14}" dt="2023-10-12T11:23:29.761" v="884"/>
          <ac:picMkLst>
            <pc:docMk/>
            <pc:sldMk cId="3418130304" sldId="574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2"/>
        <pc:sldMkLst>
          <pc:docMk/>
          <pc:sldMk cId="3875578147" sldId="574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"/>
        <pc:sldMkLst>
          <pc:docMk/>
          <pc:sldMk cId="1868995900" sldId="575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5:52.516" v="913" actId="1076"/>
        <pc:sldMkLst>
          <pc:docMk/>
          <pc:sldMk cId="2273153651" sldId="575"/>
        </pc:sldMkLst>
        <pc:spChg chg="mod">
          <ac:chgData name="Suraj Chopade" userId="S::suraj.chopade@bostoninstituteofanalytics.org::dcc44ee8-6a65-4538-a5e1-c87e14ca7a61" providerId="AD" clId="Web-{4027DCD8-8667-B071-E4CE-FE45C0966D14}" dt="2023-10-12T11:25:52.516" v="913" actId="1076"/>
          <ac:spMkLst>
            <pc:docMk/>
            <pc:sldMk cId="2273153651" sldId="57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5:10.140" v="902" actId="1076"/>
          <ac:spMkLst>
            <pc:docMk/>
            <pc:sldMk cId="2273153651" sldId="57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8:34.476" v="931" actId="20577"/>
        <pc:sldMkLst>
          <pc:docMk/>
          <pc:sldMk cId="3396145623" sldId="576"/>
        </pc:sldMkLst>
        <pc:spChg chg="mod">
          <ac:chgData name="Suraj Chopade" userId="S::suraj.chopade@bostoninstituteofanalytics.org::dcc44ee8-6a65-4538-a5e1-c87e14ca7a61" providerId="AD" clId="Web-{4027DCD8-8667-B071-E4CE-FE45C0966D14}" dt="2023-10-12T11:28:34.476" v="931" actId="20577"/>
          <ac:spMkLst>
            <pc:docMk/>
            <pc:sldMk cId="3396145623" sldId="57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8:09.600" v="924" actId="1076"/>
          <ac:spMkLst>
            <pc:docMk/>
            <pc:sldMk cId="3396145623" sldId="57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09" v="0"/>
        <pc:sldMkLst>
          <pc:docMk/>
          <pc:sldMk cId="4057324165" sldId="57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9:33.838" v="951" actId="1076"/>
        <pc:sldMkLst>
          <pc:docMk/>
          <pc:sldMk cId="3922629199" sldId="577"/>
        </pc:sldMkLst>
        <pc:spChg chg="mod">
          <ac:chgData name="Suraj Chopade" userId="S::suraj.chopade@bostoninstituteofanalytics.org::dcc44ee8-6a65-4538-a5e1-c87e14ca7a61" providerId="AD" clId="Web-{4027DCD8-8667-B071-E4CE-FE45C0966D14}" dt="2023-10-12T11:29:33.838" v="951" actId="1076"/>
          <ac:spMkLst>
            <pc:docMk/>
            <pc:sldMk cId="3922629199" sldId="57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9:00.258" v="942" actId="20577"/>
          <ac:spMkLst>
            <pc:docMk/>
            <pc:sldMk cId="3922629199" sldId="57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4:43.616" v="979" actId="20577"/>
        <pc:sldMkLst>
          <pc:docMk/>
          <pc:sldMk cId="1668714428" sldId="578"/>
        </pc:sldMkLst>
        <pc:spChg chg="mod">
          <ac:chgData name="Suraj Chopade" userId="S::suraj.chopade@bostoninstituteofanalytics.org::dcc44ee8-6a65-4538-a5e1-c87e14ca7a61" providerId="AD" clId="Web-{4027DCD8-8667-B071-E4CE-FE45C0966D14}" dt="2023-10-12T11:34:43.616" v="979" actId="20577"/>
          <ac:spMkLst>
            <pc:docMk/>
            <pc:sldMk cId="1668714428" sldId="578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33:48.364" v="960" actId="20577"/>
          <ac:spMkLst>
            <pc:docMk/>
            <pc:sldMk cId="1668714428" sldId="57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5:21.446" v="991" actId="20577"/>
        <pc:sldMkLst>
          <pc:docMk/>
          <pc:sldMk cId="1657611968" sldId="579"/>
        </pc:sldMkLst>
        <pc:spChg chg="mod">
          <ac:chgData name="Suraj Chopade" userId="S::suraj.chopade@bostoninstituteofanalytics.org::dcc44ee8-6a65-4538-a5e1-c87e14ca7a61" providerId="AD" clId="Web-{4027DCD8-8667-B071-E4CE-FE45C0966D14}" dt="2023-10-12T11:35:21.446" v="991" actId="20577"/>
          <ac:spMkLst>
            <pc:docMk/>
            <pc:sldMk cId="1657611968" sldId="579"/>
            <ac:spMk id="3" creationId="{32F95AAB-C5B6-B581-A19A-2E82775B48CA}"/>
          </ac:spMkLst>
        </pc:spChg>
      </pc:sldChg>
      <pc:sldChg chg="modSp add ord replId modNotes">
        <pc:chgData name="Suraj Chopade" userId="S::suraj.chopade@bostoninstituteofanalytics.org::dcc44ee8-6a65-4538-a5e1-c87e14ca7a61" providerId="AD" clId="Web-{4027DCD8-8667-B071-E4CE-FE45C0966D14}" dt="2023-10-12T12:30:45.556" v="1034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27DCD8-8667-B071-E4CE-FE45C0966D14}" dt="2023-10-12T12:30:27.821" v="1032" actId="14100"/>
          <ac:spMkLst>
            <pc:docMk/>
            <pc:sldMk cId="2963322543" sldId="580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2:29:59.586" v="1011" actId="1076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A829547A-CA36-608F-B543-1F7585A2DA9A}"/>
    <pc:docChg chg="modSld">
      <pc:chgData name="Suraj Chopade" userId="S::suraj.chopade@bostoninstituteofanalytics.org::dcc44ee8-6a65-4538-a5e1-c87e14ca7a61" providerId="AD" clId="Web-{A829547A-CA36-608F-B543-1F7585A2DA9A}" dt="2023-10-12T07:55:26.086" v="52"/>
      <pc:docMkLst>
        <pc:docMk/>
      </pc:docMkLst>
      <pc:sldChg chg="modSp modNotes">
        <pc:chgData name="Suraj Chopade" userId="S::suraj.chopade@bostoninstituteofanalytics.org::dcc44ee8-6a65-4538-a5e1-c87e14ca7a61" providerId="AD" clId="Web-{A829547A-CA36-608F-B543-1F7585A2DA9A}" dt="2023-10-12T07:55:26.086" v="52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A829547A-CA36-608F-B543-1F7585A2DA9A}" dt="2023-10-12T07:44:18.568" v="39" actId="14100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A829547A-CA36-608F-B543-1F7585A2DA9A}" dt="2023-10-12T07:42:58.925" v="14" actId="1076"/>
          <ac:spMkLst>
            <pc:docMk/>
            <pc:sldMk cId="3440828800" sldId="559"/>
            <ac:spMk id="5" creationId="{9D03BB2D-CD52-503A-B59A-F9D3014F1AB4}"/>
          </ac:spMkLst>
        </pc:spChg>
      </pc:sldChg>
      <pc:sldChg chg="modSp">
        <pc:chgData name="Suraj Chopade" userId="S::suraj.chopade@bostoninstituteofanalytics.org::dcc44ee8-6a65-4538-a5e1-c87e14ca7a61" providerId="AD" clId="Web-{A829547A-CA36-608F-B543-1F7585A2DA9A}" dt="2023-10-12T07:49:55.061" v="42" actId="20577"/>
        <pc:sldMkLst>
          <pc:docMk/>
          <pc:sldMk cId="1791198341" sldId="564"/>
        </pc:sldMkLst>
        <pc:spChg chg="mod">
          <ac:chgData name="Suraj Chopade" userId="S::suraj.chopade@bostoninstituteofanalytics.org::dcc44ee8-6a65-4538-a5e1-c87e14ca7a61" providerId="AD" clId="Web-{A829547A-CA36-608F-B543-1F7585A2DA9A}" dt="2023-10-12T07:49:55.061" v="42" actId="20577"/>
          <ac:spMkLst>
            <pc:docMk/>
            <pc:sldMk cId="1791198341" sldId="564"/>
            <ac:spMk id="3" creationId="{6B16CB89-6A4A-EB45-8DF4-5B44A8612803}"/>
          </ac:spMkLst>
        </pc:spChg>
      </pc:sldChg>
      <pc:sldChg chg="addSp delSp modSp">
        <pc:chgData name="Suraj Chopade" userId="S::suraj.chopade@bostoninstituteofanalytics.org::dcc44ee8-6a65-4538-a5e1-c87e14ca7a61" providerId="AD" clId="Web-{A829547A-CA36-608F-B543-1F7585A2DA9A}" dt="2023-10-12T07:52:45.660" v="49" actId="1076"/>
        <pc:sldMkLst>
          <pc:docMk/>
          <pc:sldMk cId="3879932270" sldId="567"/>
        </pc:sldMkLst>
        <pc:picChg chg="del">
          <ac:chgData name="Suraj Chopade" userId="S::suraj.chopade@bostoninstituteofanalytics.org::dcc44ee8-6a65-4538-a5e1-c87e14ca7a61" providerId="AD" clId="Web-{A829547A-CA36-608F-B543-1F7585A2DA9A}" dt="2023-10-12T07:52:26.159" v="43"/>
          <ac:picMkLst>
            <pc:docMk/>
            <pc:sldMk cId="3879932270" sldId="567"/>
            <ac:picMk id="2" creationId="{F6E9FFCE-D7C0-21FD-4DA0-729CF0696C11}"/>
          </ac:picMkLst>
        </pc:picChg>
        <pc:picChg chg="add mod">
          <ac:chgData name="Suraj Chopade" userId="S::suraj.chopade@bostoninstituteofanalytics.org::dcc44ee8-6a65-4538-a5e1-c87e14ca7a61" providerId="AD" clId="Web-{A829547A-CA36-608F-B543-1F7585A2DA9A}" dt="2023-10-12T07:52:45.660" v="49" actId="1076"/>
          <ac:picMkLst>
            <pc:docMk/>
            <pc:sldMk cId="3879932270" sldId="567"/>
            <ac:picMk id="3" creationId="{830FE878-8433-5EAE-E939-2CF6AEADC0D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EB6028C9-3CE6-72C2-31FE-0226BAD6DA27}"/>
    <pc:docChg chg="modSld">
      <pc:chgData name="Suraj Chopade" userId="S::suraj.chopade@bostoninstituteofanalytics.org::dcc44ee8-6a65-4538-a5e1-c87e14ca7a61" providerId="AD" clId="Web-{EB6028C9-3CE6-72C2-31FE-0226BAD6DA27}" dt="2023-10-10T10:58:24.875" v="1"/>
      <pc:docMkLst>
        <pc:docMk/>
      </pc:docMkLst>
      <pc:sldChg chg="modSp">
        <pc:chgData name="Suraj Chopade" userId="S::suraj.chopade@bostoninstituteofanalytics.org::dcc44ee8-6a65-4538-a5e1-c87e14ca7a61" providerId="AD" clId="Web-{EB6028C9-3CE6-72C2-31FE-0226BAD6DA27}" dt="2023-10-10T10:58:00.735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EB6028C9-3CE6-72C2-31FE-0226BAD6DA27}" dt="2023-10-10T10:58:00.735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">
        <pc:chgData name="Suraj Chopade" userId="S::suraj.chopade@bostoninstituteofanalytics.org::dcc44ee8-6a65-4538-a5e1-c87e14ca7a61" providerId="AD" clId="Web-{EB6028C9-3CE6-72C2-31FE-0226BAD6DA27}" dt="2023-10-10T10:58:24.875" v="1"/>
        <pc:sldMkLst>
          <pc:docMk/>
          <pc:sldMk cId="578900116" sldId="499"/>
        </pc:sldMkLst>
        <pc:picChg chg="add">
          <ac:chgData name="Suraj Chopade" userId="S::suraj.chopade@bostoninstituteofanalytics.org::dcc44ee8-6a65-4538-a5e1-c87e14ca7a61" providerId="AD" clId="Web-{EB6028C9-3CE6-72C2-31FE-0226BAD6DA27}" dt="2023-10-10T10:58:24.875" v="1"/>
          <ac:picMkLst>
            <pc:docMk/>
            <pc:sldMk cId="578900116" sldId="499"/>
            <ac:picMk id="4" creationId="{5CE34AC3-D227-7C3A-5E21-C259BF1A92C4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942C1AB-F76F-6841-6CC2-49B51813B5A2}"/>
    <pc:docChg chg="delSld">
      <pc:chgData name="Suraj Chopade" userId="S::suraj.chopade@bostoninstituteofanalytics.org::dcc44ee8-6a65-4538-a5e1-c87e14ca7a61" providerId="AD" clId="Web-{F942C1AB-F76F-6841-6CC2-49B51813B5A2}" dt="2023-11-25T09:50:54.168" v="0"/>
      <pc:docMkLst>
        <pc:docMk/>
      </pc:docMkLst>
      <pc:sldChg chg="del">
        <pc:chgData name="Suraj Chopade" userId="S::suraj.chopade@bostoninstituteofanalytics.org::dcc44ee8-6a65-4538-a5e1-c87e14ca7a61" providerId="AD" clId="Web-{F942C1AB-F76F-6841-6CC2-49B51813B5A2}" dt="2023-11-25T09:50:54.168" v="0"/>
        <pc:sldMkLst>
          <pc:docMk/>
          <pc:sldMk cId="2874482457" sldId="600"/>
        </pc:sldMkLst>
      </pc:sldChg>
    </pc:docChg>
  </pc:docChgLst>
  <pc:docChgLst>
    <pc:chgData name="Suraj Chopade" userId="S::suraj.chopade@bostoninstituteofanalytics.org::dcc44ee8-6a65-4538-a5e1-c87e14ca7a61" providerId="AD" clId="Web-{11BBC0FC-0847-FF4E-3BCC-93DB87E938ED}"/>
    <pc:docChg chg="addSld delSld modSld sldOrd">
      <pc:chgData name="Suraj Chopade" userId="S::suraj.chopade@bostoninstituteofanalytics.org::dcc44ee8-6a65-4538-a5e1-c87e14ca7a61" providerId="AD" clId="Web-{11BBC0FC-0847-FF4E-3BCC-93DB87E938ED}" dt="2023-10-17T12:47:22.622" v="1178" actId="1076"/>
      <pc:docMkLst>
        <pc:docMk/>
      </pc:docMkLst>
      <pc:sldChg chg="modSp">
        <pc:chgData name="Suraj Chopade" userId="S::suraj.chopade@bostoninstituteofanalytics.org::dcc44ee8-6a65-4538-a5e1-c87e14ca7a61" providerId="AD" clId="Web-{11BBC0FC-0847-FF4E-3BCC-93DB87E938ED}" dt="2023-10-17T09:23:20.425" v="0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11BBC0FC-0847-FF4E-3BCC-93DB87E938ED}" dt="2023-10-17T09:23:20.425" v="0" actId="1076"/>
          <ac:spMkLst>
            <pc:docMk/>
            <pc:sldMk cId="778114113" sldId="560"/>
            <ac:spMk id="2" creationId="{E401CF50-7ED4-E6A1-4F40-048F35EC4155}"/>
          </ac:spMkLst>
        </pc:spChg>
      </pc:sldChg>
      <pc:sldChg chg="modSp modNotes">
        <pc:chgData name="Suraj Chopade" userId="S::suraj.chopade@bostoninstituteofanalytics.org::dcc44ee8-6a65-4538-a5e1-c87e14ca7a61" providerId="AD" clId="Web-{11BBC0FC-0847-FF4E-3BCC-93DB87E938ED}" dt="2023-10-17T10:47:37.419" v="626" actId="20577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11BBC0FC-0847-FF4E-3BCC-93DB87E938ED}" dt="2023-10-17T10:47:37.419" v="626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0:37:23.528" v="607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modSp">
        <pc:chgData name="Suraj Chopade" userId="S::suraj.chopade@bostoninstituteofanalytics.org::dcc44ee8-6a65-4538-a5e1-c87e14ca7a61" providerId="AD" clId="Web-{11BBC0FC-0847-FF4E-3BCC-93DB87E938ED}" dt="2023-10-17T10:28:22.154" v="543"/>
        <pc:sldMkLst>
          <pc:docMk/>
          <pc:sldMk cId="578814834" sldId="581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8:22.154" v="543"/>
          <ac:picMkLst>
            <pc:docMk/>
            <pc:sldMk cId="578814834" sldId="581"/>
            <ac:picMk id="4" creationId="{F4FAD84F-0D3A-2716-DC49-51AC835B9DFA}"/>
          </ac:picMkLst>
        </pc:picChg>
      </pc:sldChg>
      <pc:sldChg chg="addSp delSp modSp ord modNotes">
        <pc:chgData name="Suraj Chopade" userId="S::suraj.chopade@bostoninstituteofanalytics.org::dcc44ee8-6a65-4538-a5e1-c87e14ca7a61" providerId="AD" clId="Web-{11BBC0FC-0847-FF4E-3BCC-93DB87E938ED}" dt="2023-10-17T10:48:54.952" v="646"/>
        <pc:sldMkLst>
          <pc:docMk/>
          <pc:sldMk cId="2721725042" sldId="584"/>
        </pc:sldMkLst>
        <pc:spChg chg="add">
          <ac:chgData name="Suraj Chopade" userId="S::suraj.chopade@bostoninstituteofanalytics.org::dcc44ee8-6a65-4538-a5e1-c87e14ca7a61" providerId="AD" clId="Web-{11BBC0FC-0847-FF4E-3BCC-93DB87E938ED}" dt="2023-10-17T10:48:54.952" v="646"/>
          <ac:spMkLst>
            <pc:docMk/>
            <pc:sldMk cId="2721725042" sldId="584"/>
            <ac:spMk id="4" creationId="{C38C577A-9E2E-4B10-C9D6-09C2C83DE126}"/>
          </ac:spMkLst>
        </pc:spChg>
        <pc:spChg chg="del mod">
          <ac:chgData name="Suraj Chopade" userId="S::suraj.chopade@bostoninstituteofanalytics.org::dcc44ee8-6a65-4538-a5e1-c87e14ca7a61" providerId="AD" clId="Web-{11BBC0FC-0847-FF4E-3BCC-93DB87E938ED}" dt="2023-10-17T10:48:54.374" v="645"/>
          <ac:spMkLst>
            <pc:docMk/>
            <pc:sldMk cId="2721725042" sldId="58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11BBC0FC-0847-FF4E-3BCC-93DB87E938ED}" dt="2023-10-17T10:27:59.731" v="541"/>
        <pc:sldMkLst>
          <pc:docMk/>
          <pc:sldMk cId="2118486421" sldId="586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7:59.731" v="541"/>
          <ac:picMkLst>
            <pc:docMk/>
            <pc:sldMk cId="2118486421" sldId="586"/>
            <ac:picMk id="6" creationId="{511DA689-6021-2123-165F-ED17FE6C24D2}"/>
          </ac:picMkLst>
        </pc:picChg>
      </pc:sldChg>
      <pc:sldChg chg="modSp">
        <pc:chgData name="Suraj Chopade" userId="S::suraj.chopade@bostoninstituteofanalytics.org::dcc44ee8-6a65-4538-a5e1-c87e14ca7a61" providerId="AD" clId="Web-{11BBC0FC-0847-FF4E-3BCC-93DB87E938ED}" dt="2023-10-17T10:28:11.138" v="542"/>
        <pc:sldMkLst>
          <pc:docMk/>
          <pc:sldMk cId="470895126" sldId="587"/>
        </pc:sldMkLst>
        <pc:picChg chg="mod">
          <ac:chgData name="Suraj Chopade" userId="S::suraj.chopade@bostoninstituteofanalytics.org::dcc44ee8-6a65-4538-a5e1-c87e14ca7a61" providerId="AD" clId="Web-{11BBC0FC-0847-FF4E-3BCC-93DB87E938ED}" dt="2023-10-17T10:28:11.138" v="542"/>
          <ac:picMkLst>
            <pc:docMk/>
            <pc:sldMk cId="470895126" sldId="587"/>
            <ac:picMk id="3" creationId="{81B4A03E-E3E1-3C85-33EF-43595FF9B465}"/>
          </ac:picMkLst>
        </pc:picChg>
      </pc:sldChg>
      <pc:sldChg chg="addSp modSp">
        <pc:chgData name="Suraj Chopade" userId="S::suraj.chopade@bostoninstituteofanalytics.org::dcc44ee8-6a65-4538-a5e1-c87e14ca7a61" providerId="AD" clId="Web-{11BBC0FC-0847-FF4E-3BCC-93DB87E938ED}" dt="2023-10-17T10:27:45.356" v="540"/>
        <pc:sldMkLst>
          <pc:docMk/>
          <pc:sldMk cId="2138540512" sldId="588"/>
        </pc:sldMkLst>
        <pc:spChg chg="add mod">
          <ac:chgData name="Suraj Chopade" userId="S::suraj.chopade@bostoninstituteofanalytics.org::dcc44ee8-6a65-4538-a5e1-c87e14ca7a61" providerId="AD" clId="Web-{11BBC0FC-0847-FF4E-3BCC-93DB87E938ED}" dt="2023-10-17T09:24:57.381" v="16" actId="1076"/>
          <ac:spMkLst>
            <pc:docMk/>
            <pc:sldMk cId="2138540512" sldId="588"/>
            <ac:spMk id="7" creationId="{16B717CE-A880-4AA9-D42C-74A9FB04BC7F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25:25.210" v="29" actId="20577"/>
          <ac:spMkLst>
            <pc:docMk/>
            <pc:sldMk cId="2138540512" sldId="588"/>
            <ac:spMk id="9" creationId="{EAA39E60-0CDA-A544-E59E-18F7EE239FB8}"/>
          </ac:spMkLst>
        </pc:spChg>
        <pc:picChg chg="mod">
          <ac:chgData name="Suraj Chopade" userId="S::suraj.chopade@bostoninstituteofanalytics.org::dcc44ee8-6a65-4538-a5e1-c87e14ca7a61" providerId="AD" clId="Web-{11BBC0FC-0847-FF4E-3BCC-93DB87E938ED}" dt="2023-10-17T10:27:45.356" v="540"/>
          <ac:picMkLst>
            <pc:docMk/>
            <pc:sldMk cId="2138540512" sldId="588"/>
            <ac:picMk id="2" creationId="{F7DB57CC-646D-73B4-E8F8-30E9BDED74C0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106" v="537"/>
          <ac:picMkLst>
            <pc:docMk/>
            <pc:sldMk cId="2138540512" sldId="588"/>
            <ac:picMk id="3" creationId="{2676C270-504D-7252-7A3E-B8767904E84D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231" v="538"/>
          <ac:picMkLst>
            <pc:docMk/>
            <pc:sldMk cId="2138540512" sldId="588"/>
            <ac:picMk id="5" creationId="{FC55CDF9-B864-1A15-CC8C-C1AF507E4B28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45.278" v="539"/>
          <ac:picMkLst>
            <pc:docMk/>
            <pc:sldMk cId="2138540512" sldId="588"/>
            <ac:picMk id="6" creationId="{C676242B-7E94-52DB-AAF9-F6A8B3C25950}"/>
          </ac:picMkLst>
        </pc:picChg>
      </pc:sldChg>
      <pc:sldChg chg="addSp delSp modSp ord">
        <pc:chgData name="Suraj Chopade" userId="S::suraj.chopade@bostoninstituteofanalytics.org::dcc44ee8-6a65-4538-a5e1-c87e14ca7a61" providerId="AD" clId="Web-{11BBC0FC-0847-FF4E-3BCC-93DB87E938ED}" dt="2023-10-17T09:37:11.603" v="112" actId="1076"/>
        <pc:sldMkLst>
          <pc:docMk/>
          <pc:sldMk cId="2052612021" sldId="589"/>
        </pc:sldMkLst>
        <pc:spChg chg="add">
          <ac:chgData name="Suraj Chopade" userId="S::suraj.chopade@bostoninstituteofanalytics.org::dcc44ee8-6a65-4538-a5e1-c87e14ca7a61" providerId="AD" clId="Web-{11BBC0FC-0847-FF4E-3BCC-93DB87E938ED}" dt="2023-10-17T09:32:22.939" v="67"/>
          <ac:spMkLst>
            <pc:docMk/>
            <pc:sldMk cId="2052612021" sldId="589"/>
            <ac:spMk id="3" creationId="{43AC46CC-9D83-EE0E-E856-8B385D07B180}"/>
          </ac:spMkLst>
        </pc:spChg>
        <pc:spChg chg="del mod">
          <ac:chgData name="Suraj Chopade" userId="S::suraj.chopade@bostoninstituteofanalytics.org::dcc44ee8-6a65-4538-a5e1-c87e14ca7a61" providerId="AD" clId="Web-{11BBC0FC-0847-FF4E-3BCC-93DB87E938ED}" dt="2023-10-17T09:32:22.252" v="66"/>
          <ac:spMkLst>
            <pc:docMk/>
            <pc:sldMk cId="2052612021" sldId="589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37:02.353" v="111" actId="20577"/>
          <ac:spMkLst>
            <pc:docMk/>
            <pc:sldMk cId="2052612021" sldId="589"/>
            <ac:spMk id="5" creationId="{6CD8A0A5-F823-73C2-8320-7C726EC4AB1A}"/>
          </ac:spMkLst>
        </pc:spChg>
        <pc:picChg chg="add mod">
          <ac:chgData name="Suraj Chopade" userId="S::suraj.chopade@bostoninstituteofanalytics.org::dcc44ee8-6a65-4538-a5e1-c87e14ca7a61" providerId="AD" clId="Web-{11BBC0FC-0847-FF4E-3BCC-93DB87E938ED}" dt="2023-10-17T09:34:05.130" v="87" actId="1076"/>
          <ac:picMkLst>
            <pc:docMk/>
            <pc:sldMk cId="2052612021" sldId="589"/>
            <ac:picMk id="7" creationId="{5F5D82D1-0299-7021-1660-0B6F2A9A828A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09:37:11.603" v="112" actId="1076"/>
          <ac:picMkLst>
            <pc:docMk/>
            <pc:sldMk cId="2052612021" sldId="589"/>
            <ac:picMk id="9" creationId="{6BA93FC1-8E83-233F-2FC0-660516784CED}"/>
          </ac:picMkLst>
        </pc:picChg>
      </pc:sldChg>
      <pc:sldChg chg="addSp modSp">
        <pc:chgData name="Suraj Chopade" userId="S::suraj.chopade@bostoninstituteofanalytics.org::dcc44ee8-6a65-4538-a5e1-c87e14ca7a61" providerId="AD" clId="Web-{11BBC0FC-0847-FF4E-3BCC-93DB87E938ED}" dt="2023-10-17T10:27:31.527" v="536"/>
        <pc:sldMkLst>
          <pc:docMk/>
          <pc:sldMk cId="2095620790" sldId="590"/>
        </pc:sldMkLst>
        <pc:spChg chg="mod">
          <ac:chgData name="Suraj Chopade" userId="S::suraj.chopade@bostoninstituteofanalytics.org::dcc44ee8-6a65-4538-a5e1-c87e14ca7a61" providerId="AD" clId="Web-{11BBC0FC-0847-FF4E-3BCC-93DB87E938ED}" dt="2023-10-17T09:31:34.751" v="56" actId="1076"/>
          <ac:spMkLst>
            <pc:docMk/>
            <pc:sldMk cId="2095620790" sldId="590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09:26:09.476" v="32" actId="14100"/>
          <ac:spMkLst>
            <pc:docMk/>
            <pc:sldMk cId="2095620790" sldId="590"/>
            <ac:spMk id="10" creationId="{013B7B80-D534-21DF-3A97-B5F5220DF5FE}"/>
          </ac:spMkLst>
        </pc:spChg>
        <pc:grpChg chg="add">
          <ac:chgData name="Suraj Chopade" userId="S::suraj.chopade@bostoninstituteofanalytics.org::dcc44ee8-6a65-4538-a5e1-c87e14ca7a61" providerId="AD" clId="Web-{11BBC0FC-0847-FF4E-3BCC-93DB87E938ED}" dt="2023-10-17T09:26:15.320" v="33"/>
          <ac:grpSpMkLst>
            <pc:docMk/>
            <pc:sldMk cId="2095620790" sldId="590"/>
            <ac:grpSpMk id="12" creationId="{A2984B56-D40F-868F-BE1D-F9E6CDFB9BE5}"/>
          </ac:grpSpMkLst>
        </pc:grpChg>
        <pc:picChg chg="mod">
          <ac:chgData name="Suraj Chopade" userId="S::suraj.chopade@bostoninstituteofanalytics.org::dcc44ee8-6a65-4538-a5e1-c87e14ca7a61" providerId="AD" clId="Web-{11BBC0FC-0847-FF4E-3BCC-93DB87E938ED}" dt="2023-10-17T10:27:30.996" v="535"/>
          <ac:picMkLst>
            <pc:docMk/>
            <pc:sldMk cId="2095620790" sldId="590"/>
            <ac:picMk id="2" creationId="{75F5821C-CBF4-F95E-2B64-680BDF46605E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10:27:31.527" v="536"/>
          <ac:picMkLst>
            <pc:docMk/>
            <pc:sldMk cId="2095620790" sldId="590"/>
            <ac:picMk id="9" creationId="{6083B467-A4D0-013D-5B42-720394ECB260}"/>
          </ac:picMkLst>
        </pc:picChg>
        <pc:picChg chg="mod">
          <ac:chgData name="Suraj Chopade" userId="S::suraj.chopade@bostoninstituteofanalytics.org::dcc44ee8-6a65-4538-a5e1-c87e14ca7a61" providerId="AD" clId="Web-{11BBC0FC-0847-FF4E-3BCC-93DB87E938ED}" dt="2023-10-17T09:30:09.530" v="44" actId="1076"/>
          <ac:picMkLst>
            <pc:docMk/>
            <pc:sldMk cId="2095620790" sldId="590"/>
            <ac:picMk id="16" creationId="{2D083C12-4796-1785-4F49-ABACFAF6D76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09:45:49.508" v="151" actId="1076"/>
        <pc:sldMkLst>
          <pc:docMk/>
          <pc:sldMk cId="3058618571" sldId="591"/>
        </pc:sldMkLst>
        <pc:spChg chg="add mod">
          <ac:chgData name="Suraj Chopade" userId="S::suraj.chopade@bostoninstituteofanalytics.org::dcc44ee8-6a65-4538-a5e1-c87e14ca7a61" providerId="AD" clId="Web-{11BBC0FC-0847-FF4E-3BCC-93DB87E938ED}" dt="2023-10-17T09:45:45.273" v="150" actId="1076"/>
          <ac:spMkLst>
            <pc:docMk/>
            <pc:sldMk cId="3058618571" sldId="591"/>
            <ac:spMk id="3" creationId="{AF19CAC1-261A-7245-FA37-D98E6D80AFD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09:45:49.508" v="151" actId="1076"/>
          <ac:spMkLst>
            <pc:docMk/>
            <pc:sldMk cId="3058618571" sldId="591"/>
            <ac:spMk id="4" creationId="{3FC68854-5E29-0B53-1C4D-7E6FB0E6EA12}"/>
          </ac:spMkLst>
        </pc:spChg>
        <pc:grpChg chg="del mod">
          <ac:chgData name="Suraj Chopade" userId="S::suraj.chopade@bostoninstituteofanalytics.org::dcc44ee8-6a65-4538-a5e1-c87e14ca7a61" providerId="AD" clId="Web-{11BBC0FC-0847-FF4E-3BCC-93DB87E938ED}" dt="2023-10-17T09:44:24.240" v="120"/>
          <ac:grpSpMkLst>
            <pc:docMk/>
            <pc:sldMk cId="3058618571" sldId="591"/>
            <ac:grpSpMk id="7" creationId="{81C9A9CC-A5FA-2E9A-6EF3-738AA89BBBFF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09:44:24.240" v="118"/>
          <ac:grpSpMkLst>
            <pc:docMk/>
            <pc:sldMk cId="3058618571" sldId="591"/>
            <ac:grpSpMk id="12" creationId="{A2984B56-D40F-868F-BE1D-F9E6CDFB9BE5}"/>
          </ac:grpSpMkLst>
        </pc:grpChg>
        <pc:picChg chg="del">
          <ac:chgData name="Suraj Chopade" userId="S::suraj.chopade@bostoninstituteofanalytics.org::dcc44ee8-6a65-4538-a5e1-c87e14ca7a61" providerId="AD" clId="Web-{11BBC0FC-0847-FF4E-3BCC-93DB87E938ED}" dt="2023-10-17T09:44:24.240" v="119"/>
          <ac:picMkLst>
            <pc:docMk/>
            <pc:sldMk cId="3058618571" sldId="591"/>
            <ac:picMk id="16" creationId="{2D083C12-4796-1785-4F49-ABACFAF6D76F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09:49:37.342" v="190" actId="14100"/>
        <pc:sldMkLst>
          <pc:docMk/>
          <pc:sldMk cId="1015801409" sldId="592"/>
        </pc:sldMkLst>
        <pc:spChg chg="mod">
          <ac:chgData name="Suraj Chopade" userId="S::suraj.chopade@bostoninstituteofanalytics.org::dcc44ee8-6a65-4538-a5e1-c87e14ca7a61" providerId="AD" clId="Web-{11BBC0FC-0847-FF4E-3BCC-93DB87E938ED}" dt="2023-10-17T09:49:37.342" v="190" actId="14100"/>
          <ac:spMkLst>
            <pc:docMk/>
            <pc:sldMk cId="1015801409" sldId="592"/>
            <ac:spMk id="3" creationId="{AF19CAC1-261A-7245-FA37-D98E6D80AFD6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27:14.746" v="534"/>
        <pc:sldMkLst>
          <pc:docMk/>
          <pc:sldMk cId="2602952284" sldId="593"/>
        </pc:sldMkLst>
        <pc:spChg chg="mod">
          <ac:chgData name="Suraj Chopade" userId="S::suraj.chopade@bostoninstituteofanalytics.org::dcc44ee8-6a65-4538-a5e1-c87e14ca7a61" providerId="AD" clId="Web-{11BBC0FC-0847-FF4E-3BCC-93DB87E938ED}" dt="2023-10-17T09:56:45.541" v="201" actId="1076"/>
          <ac:spMkLst>
            <pc:docMk/>
            <pc:sldMk cId="2602952284" sldId="593"/>
            <ac:spMk id="4" creationId="{3FC68854-5E29-0B53-1C4D-7E6FB0E6EA12}"/>
          </ac:spMkLst>
        </pc:spChg>
        <pc:grpChg chg="del">
          <ac:chgData name="Suraj Chopade" userId="S::suraj.chopade@bostoninstituteofanalytics.org::dcc44ee8-6a65-4538-a5e1-c87e14ca7a61" providerId="AD" clId="Web-{11BBC0FC-0847-FF4E-3BCC-93DB87E938ED}" dt="2023-10-17T09:56:26.978" v="195"/>
          <ac:grpSpMkLst>
            <pc:docMk/>
            <pc:sldMk cId="2602952284" sldId="593"/>
            <ac:grpSpMk id="7" creationId="{81C9A9CC-A5FA-2E9A-6EF3-738AA89BBBFF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09:56:26.978" v="193"/>
          <ac:grpSpMkLst>
            <pc:docMk/>
            <pc:sldMk cId="2602952284" sldId="593"/>
            <ac:grpSpMk id="12" creationId="{A2984B56-D40F-868F-BE1D-F9E6CDFB9BE5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0:27:14.746" v="534"/>
          <ac:picMkLst>
            <pc:docMk/>
            <pc:sldMk cId="2602952284" sldId="593"/>
            <ac:picMk id="3" creationId="{86C53AE6-8A3A-DDF8-9826-43AD6C4E0C91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09:56:55.369" v="205"/>
          <ac:picMkLst>
            <pc:docMk/>
            <pc:sldMk cId="2602952284" sldId="593"/>
            <ac:picMk id="8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09:56:26.978" v="194"/>
          <ac:picMkLst>
            <pc:docMk/>
            <pc:sldMk cId="2602952284" sldId="593"/>
            <ac:picMk id="16" creationId="{2D083C12-4796-1785-4F49-ABACFAF6D76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08:26.294" v="246" actId="1076"/>
        <pc:sldMkLst>
          <pc:docMk/>
          <pc:sldMk cId="3089421303" sldId="594"/>
        </pc:sldMkLst>
        <pc:spChg chg="add mod">
          <ac:chgData name="Suraj Chopade" userId="S::suraj.chopade@bostoninstituteofanalytics.org::dcc44ee8-6a65-4538-a5e1-c87e14ca7a61" providerId="AD" clId="Web-{11BBC0FC-0847-FF4E-3BCC-93DB87E938ED}" dt="2023-10-17T10:08:04.903" v="241" actId="20577"/>
          <ac:spMkLst>
            <pc:docMk/>
            <pc:sldMk cId="3089421303" sldId="594"/>
            <ac:spMk id="2" creationId="{9E204EE4-6D63-7385-8321-05F3C0A4A549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0:08:26.294" v="246" actId="1076"/>
          <ac:spMkLst>
            <pc:docMk/>
            <pc:sldMk cId="3089421303" sldId="594"/>
            <ac:spMk id="4" creationId="{3FC68854-5E29-0B53-1C4D-7E6FB0E6EA12}"/>
          </ac:spMkLst>
        </pc:spChg>
        <pc:picChg chg="del">
          <ac:chgData name="Suraj Chopade" userId="S::suraj.chopade@bostoninstituteofanalytics.org::dcc44ee8-6a65-4538-a5e1-c87e14ca7a61" providerId="AD" clId="Web-{11BBC0FC-0847-FF4E-3BCC-93DB87E938ED}" dt="2023-10-17T10:06:54.948" v="208"/>
          <ac:picMkLst>
            <pc:docMk/>
            <pc:sldMk cId="3089421303" sldId="594"/>
            <ac:picMk id="3" creationId="{86C53AE6-8A3A-DDF8-9826-43AD6C4E0C91}"/>
          </ac:picMkLst>
        </pc:picChg>
      </pc:sldChg>
      <pc:sldChg chg="modSp add del replId">
        <pc:chgData name="Suraj Chopade" userId="S::suraj.chopade@bostoninstituteofanalytics.org::dcc44ee8-6a65-4538-a5e1-c87e14ca7a61" providerId="AD" clId="Web-{11BBC0FC-0847-FF4E-3BCC-93DB87E938ED}" dt="2023-10-17T10:11:06.595" v="274"/>
        <pc:sldMkLst>
          <pc:docMk/>
          <pc:sldMk cId="3628223848" sldId="595"/>
        </pc:sldMkLst>
        <pc:spChg chg="mod">
          <ac:chgData name="Suraj Chopade" userId="S::suraj.chopade@bostoninstituteofanalytics.org::dcc44ee8-6a65-4538-a5e1-c87e14ca7a61" providerId="AD" clId="Web-{11BBC0FC-0847-FF4E-3BCC-93DB87E938ED}" dt="2023-10-17T10:08:37.419" v="249" actId="1076"/>
          <ac:spMkLst>
            <pc:docMk/>
            <pc:sldMk cId="3628223848" sldId="595"/>
            <ac:spMk id="4" creationId="{3FC68854-5E29-0B53-1C4D-7E6FB0E6EA12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17:08.542" v="456"/>
        <pc:sldMkLst>
          <pc:docMk/>
          <pc:sldMk cId="1994780401" sldId="596"/>
        </pc:sldMkLst>
        <pc:spChg chg="add del mod">
          <ac:chgData name="Suraj Chopade" userId="S::suraj.chopade@bostoninstituteofanalytics.org::dcc44ee8-6a65-4538-a5e1-c87e14ca7a61" providerId="AD" clId="Web-{11BBC0FC-0847-FF4E-3BCC-93DB87E938ED}" dt="2023-10-17T10:10:25.625" v="272" actId="1076"/>
          <ac:spMkLst>
            <pc:docMk/>
            <pc:sldMk cId="1994780401" sldId="596"/>
            <ac:spMk id="2" creationId="{9E204EE4-6D63-7385-8321-05F3C0A4A549}"/>
          </ac:spMkLst>
        </pc:spChg>
        <pc:graphicFrameChg chg="add mod modGraphic">
          <ac:chgData name="Suraj Chopade" userId="S::suraj.chopade@bostoninstituteofanalytics.org::dcc44ee8-6a65-4538-a5e1-c87e14ca7a61" providerId="AD" clId="Web-{11BBC0FC-0847-FF4E-3BCC-93DB87E938ED}" dt="2023-10-17T10:17:08.542" v="456"/>
          <ac:graphicFrameMkLst>
            <pc:docMk/>
            <pc:sldMk cId="1994780401" sldId="596"/>
            <ac:graphicFrameMk id="3" creationId="{D20EA3FE-716C-9072-0243-86EB3AF844C0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0:31:04.768" v="598" actId="14100"/>
        <pc:sldMkLst>
          <pc:docMk/>
          <pc:sldMk cId="1168844323" sldId="597"/>
        </pc:sldMkLst>
        <pc:spChg chg="mod">
          <ac:chgData name="Suraj Chopade" userId="S::suraj.chopade@bostoninstituteofanalytics.org::dcc44ee8-6a65-4538-a5e1-c87e14ca7a61" providerId="AD" clId="Web-{11BBC0FC-0847-FF4E-3BCC-93DB87E938ED}" dt="2023-10-17T10:30:49.236" v="594" actId="1076"/>
          <ac:spMkLst>
            <pc:docMk/>
            <pc:sldMk cId="1168844323" sldId="597"/>
            <ac:spMk id="2" creationId="{9E204EE4-6D63-7385-8321-05F3C0A4A549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0:31:04.768" v="598" actId="14100"/>
          <ac:spMkLst>
            <pc:docMk/>
            <pc:sldMk cId="1168844323" sldId="597"/>
            <ac:spMk id="8" creationId="{454F1B8A-8B7E-ADE1-4E6B-B9F181587A03}"/>
          </ac:spMkLst>
        </pc:spChg>
        <pc:graphicFrameChg chg="del">
          <ac:chgData name="Suraj Chopade" userId="S::suraj.chopade@bostoninstituteofanalytics.org::dcc44ee8-6a65-4538-a5e1-c87e14ca7a61" providerId="AD" clId="Web-{11BBC0FC-0847-FF4E-3BCC-93DB87E938ED}" dt="2023-10-17T10:19:03.639" v="458"/>
          <ac:graphicFrameMkLst>
            <pc:docMk/>
            <pc:sldMk cId="1168844323" sldId="597"/>
            <ac:graphicFrameMk id="3" creationId="{D20EA3FE-716C-9072-0243-86EB3AF844C0}"/>
          </ac:graphicFrameMkLst>
        </pc:graphicFrameChg>
        <pc:picChg chg="add del mod modCrop">
          <ac:chgData name="Suraj Chopade" userId="S::suraj.chopade@bostoninstituteofanalytics.org::dcc44ee8-6a65-4538-a5e1-c87e14ca7a61" providerId="AD" clId="Web-{11BBC0FC-0847-FF4E-3BCC-93DB87E938ED}" dt="2023-10-17T10:23:46.928" v="469"/>
          <ac:picMkLst>
            <pc:docMk/>
            <pc:sldMk cId="1168844323" sldId="597"/>
            <ac:picMk id="5" creationId="{8621BDD5-4B75-2170-8FEB-075CDED3610D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0:29:08.218" v="548" actId="1076"/>
          <ac:picMkLst>
            <pc:docMk/>
            <pc:sldMk cId="1168844323" sldId="597"/>
            <ac:picMk id="6" creationId="{9947A396-5B16-A61A-30C5-756E05D41394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0:29:10.233" v="549" actId="1076"/>
          <ac:picMkLst>
            <pc:docMk/>
            <pc:sldMk cId="1168844323" sldId="597"/>
            <ac:picMk id="7" creationId="{8A4B8F17-9603-DE0A-85E4-1D4B6D88DFE7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0:48:44.483" v="643" actId="1076"/>
        <pc:sldMkLst>
          <pc:docMk/>
          <pc:sldMk cId="863948302" sldId="598"/>
        </pc:sldMkLst>
        <pc:spChg chg="mod">
          <ac:chgData name="Suraj Chopade" userId="S::suraj.chopade@bostoninstituteofanalytics.org::dcc44ee8-6a65-4538-a5e1-c87e14ca7a61" providerId="AD" clId="Web-{11BBC0FC-0847-FF4E-3BCC-93DB87E938ED}" dt="2023-10-17T10:48:44.483" v="643" actId="1076"/>
          <ac:spMkLst>
            <pc:docMk/>
            <pc:sldMk cId="863948302" sldId="598"/>
            <ac:spMk id="4" creationId="{90737A08-D137-FB38-9F03-F4B79E763FA7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0:58:21.858" v="659" actId="1076"/>
        <pc:sldMkLst>
          <pc:docMk/>
          <pc:sldMk cId="1055475681" sldId="599"/>
        </pc:sldMkLst>
        <pc:spChg chg="mod">
          <ac:chgData name="Suraj Chopade" userId="S::suraj.chopade@bostoninstituteofanalytics.org::dcc44ee8-6a65-4538-a5e1-c87e14ca7a61" providerId="AD" clId="Web-{11BBC0FC-0847-FF4E-3BCC-93DB87E938ED}" dt="2023-10-17T10:58:21.858" v="659" actId="1076"/>
          <ac:spMkLst>
            <pc:docMk/>
            <pc:sldMk cId="1055475681" sldId="599"/>
            <ac:spMk id="2" creationId="{E401CF50-7ED4-E6A1-4F40-048F35EC4155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11BBC0FC-0847-FF4E-3BCC-93DB87E938ED}" dt="2023-10-17T12:38:12.238" v="1114"/>
        <pc:sldMkLst>
          <pc:docMk/>
          <pc:sldMk cId="726983675" sldId="600"/>
        </pc:sldMkLst>
        <pc:spChg chg="del">
          <ac:chgData name="Suraj Chopade" userId="S::suraj.chopade@bostoninstituteofanalytics.org::dcc44ee8-6a65-4538-a5e1-c87e14ca7a61" providerId="AD" clId="Web-{11BBC0FC-0847-FF4E-3BCC-93DB87E938ED}" dt="2023-10-17T11:07:16.638" v="661"/>
          <ac:spMkLst>
            <pc:docMk/>
            <pc:sldMk cId="726983675" sldId="60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1:09:23.094" v="682" actId="1076"/>
          <ac:spMkLst>
            <pc:docMk/>
            <pc:sldMk cId="726983675" sldId="600"/>
            <ac:spMk id="4" creationId="{C38C577A-9E2E-4B10-C9D6-09C2C83DE12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3:11.647" v="765" actId="20577"/>
          <ac:spMkLst>
            <pc:docMk/>
            <pc:sldMk cId="726983675" sldId="600"/>
            <ac:spMk id="6" creationId="{56C95219-83F6-9260-CF2F-9590A30322FB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3:14.600" v="766" actId="20577"/>
          <ac:spMkLst>
            <pc:docMk/>
            <pc:sldMk cId="726983675" sldId="600"/>
            <ac:spMk id="7" creationId="{E8A3DE60-C795-884B-BB63-F282DF6D8F4E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2:48.694" v="761" actId="14100"/>
          <ac:spMkLst>
            <pc:docMk/>
            <pc:sldMk cId="726983675" sldId="600"/>
            <ac:spMk id="10" creationId="{BB1AC645-4190-21DA-1F89-F9C999F1C98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1:12:16.896" v="756" actId="14100"/>
          <ac:spMkLst>
            <pc:docMk/>
            <pc:sldMk cId="726983675" sldId="600"/>
            <ac:spMk id="11" creationId="{5D6C01E9-E911-6AC4-C6C7-C5D0CBB42230}"/>
          </ac:spMkLst>
        </pc:spChg>
        <pc:grpChg chg="add mod">
          <ac:chgData name="Suraj Chopade" userId="S::suraj.chopade@bostoninstituteofanalytics.org::dcc44ee8-6a65-4538-a5e1-c87e14ca7a61" providerId="AD" clId="Web-{11BBC0FC-0847-FF4E-3BCC-93DB87E938ED}" dt="2023-10-17T11:13:04.475" v="764" actId="1076"/>
          <ac:grpSpMkLst>
            <pc:docMk/>
            <pc:sldMk cId="726983675" sldId="600"/>
            <ac:grpSpMk id="12" creationId="{237FD438-D1FE-5F5B-D2F6-5306B44CDE52}"/>
          </ac:grpSpMkLst>
        </pc:grpChg>
        <pc:grpChg chg="add mod">
          <ac:chgData name="Suraj Chopade" userId="S::suraj.chopade@bostoninstituteofanalytics.org::dcc44ee8-6a65-4538-a5e1-c87e14ca7a61" providerId="AD" clId="Web-{11BBC0FC-0847-FF4E-3BCC-93DB87E938ED}" dt="2023-10-17T11:13:02.928" v="763" actId="1076"/>
          <ac:grpSpMkLst>
            <pc:docMk/>
            <pc:sldMk cId="726983675" sldId="600"/>
            <ac:grpSpMk id="13" creationId="{AB0A72B5-D8FA-432D-A90C-4DF3E3D5BDC4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1:12:43.662" v="760" actId="1076"/>
          <ac:picMkLst>
            <pc:docMk/>
            <pc:sldMk cId="726983675" sldId="600"/>
            <ac:picMk id="3" creationId="{C51BB994-E83C-CF70-2197-967D50E26074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1:12:13.146" v="755" actId="1076"/>
          <ac:picMkLst>
            <pc:docMk/>
            <pc:sldMk cId="726983675" sldId="600"/>
            <ac:picMk id="5" creationId="{D5D8E4FE-6881-54F7-1B20-D1C3116EE426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11:08:17.030" v="668"/>
          <ac:picMkLst>
            <pc:docMk/>
            <pc:sldMk cId="726983675" sldId="600"/>
            <ac:picMk id="8" creationId="{00000000-0000-0000-0000-000000000000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11BBC0FC-0847-FF4E-3BCC-93DB87E938ED}" dt="2023-10-17T12:09:21.505" v="886" actId="20577"/>
        <pc:sldMkLst>
          <pc:docMk/>
          <pc:sldMk cId="1557143652" sldId="601"/>
        </pc:sldMkLst>
        <pc:spChg chg="del">
          <ac:chgData name="Suraj Chopade" userId="S::suraj.chopade@bostoninstituteofanalytics.org::dcc44ee8-6a65-4538-a5e1-c87e14ca7a61" providerId="AD" clId="Web-{11BBC0FC-0847-FF4E-3BCC-93DB87E938ED}" dt="2023-10-17T11:13:45.414" v="774"/>
          <ac:spMkLst>
            <pc:docMk/>
            <pc:sldMk cId="1557143652" sldId="601"/>
            <ac:spMk id="6" creationId="{56C95219-83F6-9260-CF2F-9590A30322FB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09:21.505" v="886" actId="20577"/>
          <ac:spMkLst>
            <pc:docMk/>
            <pc:sldMk cId="1557143652" sldId="601"/>
            <ac:spMk id="6" creationId="{D1D95261-4F8D-8992-2590-B4AF4A98D34D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06:43.763" v="881" actId="20577"/>
          <ac:spMkLst>
            <pc:docMk/>
            <pc:sldMk cId="1557143652" sldId="601"/>
            <ac:spMk id="7" creationId="{6EB1DAB7-F142-2C57-854A-B06AC9BE5838}"/>
          </ac:spMkLst>
        </pc:spChg>
        <pc:spChg chg="del">
          <ac:chgData name="Suraj Chopade" userId="S::suraj.chopade@bostoninstituteofanalytics.org::dcc44ee8-6a65-4538-a5e1-c87e14ca7a61" providerId="AD" clId="Web-{11BBC0FC-0847-FF4E-3BCC-93DB87E938ED}" dt="2023-10-17T11:13:45.414" v="773"/>
          <ac:spMkLst>
            <pc:docMk/>
            <pc:sldMk cId="1557143652" sldId="601"/>
            <ac:spMk id="7" creationId="{E8A3DE60-C795-884B-BB63-F282DF6D8F4E}"/>
          </ac:spMkLst>
        </pc:spChg>
        <pc:grpChg chg="del">
          <ac:chgData name="Suraj Chopade" userId="S::suraj.chopade@bostoninstituteofanalytics.org::dcc44ee8-6a65-4538-a5e1-c87e14ca7a61" providerId="AD" clId="Web-{11BBC0FC-0847-FF4E-3BCC-93DB87E938ED}" dt="2023-10-17T11:13:45.414" v="771"/>
          <ac:grpSpMkLst>
            <pc:docMk/>
            <pc:sldMk cId="1557143652" sldId="601"/>
            <ac:grpSpMk id="12" creationId="{237FD438-D1FE-5F5B-D2F6-5306B44CDE52}"/>
          </ac:grpSpMkLst>
        </pc:grpChg>
        <pc:grpChg chg="del">
          <ac:chgData name="Suraj Chopade" userId="S::suraj.chopade@bostoninstituteofanalytics.org::dcc44ee8-6a65-4538-a5e1-c87e14ca7a61" providerId="AD" clId="Web-{11BBC0FC-0847-FF4E-3BCC-93DB87E938ED}" dt="2023-10-17T11:13:45.414" v="772"/>
          <ac:grpSpMkLst>
            <pc:docMk/>
            <pc:sldMk cId="1557143652" sldId="601"/>
            <ac:grpSpMk id="13" creationId="{AB0A72B5-D8FA-432D-A90C-4DF3E3D5BDC4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2:05:05.509" v="858" actId="1076"/>
          <ac:picMkLst>
            <pc:docMk/>
            <pc:sldMk cId="1557143652" sldId="601"/>
            <ac:picMk id="2" creationId="{347A6DAE-48B5-287D-9B08-4A8281FB5F1B}"/>
          </ac:picMkLst>
        </pc:picChg>
        <pc:picChg chg="add mod modCrop">
          <ac:chgData name="Suraj Chopade" userId="S::suraj.chopade@bostoninstituteofanalytics.org::dcc44ee8-6a65-4538-a5e1-c87e14ca7a61" providerId="AD" clId="Web-{11BBC0FC-0847-FF4E-3BCC-93DB87E938ED}" dt="2023-10-17T12:03:48.052" v="839" actId="1076"/>
          <ac:picMkLst>
            <pc:docMk/>
            <pc:sldMk cId="1557143652" sldId="601"/>
            <ac:picMk id="3" creationId="{F9B8D6D8-699E-F55D-B5F2-7183AA3995A9}"/>
          </ac:picMkLst>
        </pc:picChg>
      </pc:sldChg>
      <pc:sldChg chg="addSp delSp modSp add mod replId setBg">
        <pc:chgData name="Suraj Chopade" userId="S::suraj.chopade@bostoninstituteofanalytics.org::dcc44ee8-6a65-4538-a5e1-c87e14ca7a61" providerId="AD" clId="Web-{11BBC0FC-0847-FF4E-3BCC-93DB87E938ED}" dt="2023-10-17T12:13:36.281" v="930" actId="14100"/>
        <pc:sldMkLst>
          <pc:docMk/>
          <pc:sldMk cId="2993243059" sldId="602"/>
        </pc:sldMkLst>
        <pc:spChg chg="mod">
          <ac:chgData name="Suraj Chopade" userId="S::suraj.chopade@bostoninstituteofanalytics.org::dcc44ee8-6a65-4538-a5e1-c87e14ca7a61" providerId="AD" clId="Web-{11BBC0FC-0847-FF4E-3BCC-93DB87E938ED}" dt="2023-10-17T12:13:12.640" v="914"/>
          <ac:spMkLst>
            <pc:docMk/>
            <pc:sldMk cId="2993243059" sldId="602"/>
            <ac:spMk id="4" creationId="{C38C577A-9E2E-4B10-C9D6-09C2C83DE126}"/>
          </ac:spMkLst>
        </pc:spChg>
        <pc:spChg chg="del">
          <ac:chgData name="Suraj Chopade" userId="S::suraj.chopade@bostoninstituteofanalytics.org::dcc44ee8-6a65-4538-a5e1-c87e14ca7a61" providerId="AD" clId="Web-{11BBC0FC-0847-FF4E-3BCC-93DB87E938ED}" dt="2023-10-17T12:10:30.711" v="888"/>
          <ac:spMkLst>
            <pc:docMk/>
            <pc:sldMk cId="2993243059" sldId="602"/>
            <ac:spMk id="6" creationId="{D1D95261-4F8D-8992-2590-B4AF4A98D34D}"/>
          </ac:spMkLst>
        </pc:spChg>
        <pc:spChg chg="add del mod">
          <ac:chgData name="Suraj Chopade" userId="S::suraj.chopade@bostoninstituteofanalytics.org::dcc44ee8-6a65-4538-a5e1-c87e14ca7a61" providerId="AD" clId="Web-{11BBC0FC-0847-FF4E-3BCC-93DB87E938ED}" dt="2023-10-17T12:13:36.281" v="930" actId="14100"/>
          <ac:spMkLst>
            <pc:docMk/>
            <pc:sldMk cId="2993243059" sldId="602"/>
            <ac:spMk id="7" creationId="{6EB1DAB7-F142-2C57-854A-B06AC9BE5838}"/>
          </ac:spMkLst>
        </pc:spChg>
        <pc:graphicFrameChg chg="add del mod">
          <ac:chgData name="Suraj Chopade" userId="S::suraj.chopade@bostoninstituteofanalytics.org::dcc44ee8-6a65-4538-a5e1-c87e14ca7a61" providerId="AD" clId="Web-{11BBC0FC-0847-FF4E-3BCC-93DB87E938ED}" dt="2023-10-17T12:13:12.640" v="914"/>
          <ac:graphicFrameMkLst>
            <pc:docMk/>
            <pc:sldMk cId="2993243059" sldId="602"/>
            <ac:graphicFrameMk id="9" creationId="{9F30B85A-700F-4204-E61D-931B5738D3D9}"/>
          </ac:graphicFrameMkLst>
        </pc:graphicFrameChg>
        <pc:picChg chg="del">
          <ac:chgData name="Suraj Chopade" userId="S::suraj.chopade@bostoninstituteofanalytics.org::dcc44ee8-6a65-4538-a5e1-c87e14ca7a61" providerId="AD" clId="Web-{11BBC0FC-0847-FF4E-3BCC-93DB87E938ED}" dt="2023-10-17T12:10:30.711" v="890"/>
          <ac:picMkLst>
            <pc:docMk/>
            <pc:sldMk cId="2993243059" sldId="602"/>
            <ac:picMk id="2" creationId="{347A6DAE-48B5-287D-9B08-4A8281FB5F1B}"/>
          </ac:picMkLst>
        </pc:picChg>
        <pc:picChg chg="del">
          <ac:chgData name="Suraj Chopade" userId="S::suraj.chopade@bostoninstituteofanalytics.org::dcc44ee8-6a65-4538-a5e1-c87e14ca7a61" providerId="AD" clId="Web-{11BBC0FC-0847-FF4E-3BCC-93DB87E938ED}" dt="2023-10-17T12:10:30.711" v="889"/>
          <ac:picMkLst>
            <pc:docMk/>
            <pc:sldMk cId="2993243059" sldId="602"/>
            <ac:picMk id="3" creationId="{F9B8D6D8-699E-F55D-B5F2-7183AA3995A9}"/>
          </ac:picMkLst>
        </pc:pic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15:21.427" v="963" actId="1076"/>
        <pc:sldMkLst>
          <pc:docMk/>
          <pc:sldMk cId="3600293756" sldId="603"/>
        </pc:sldMkLst>
        <pc:spChg chg="mod">
          <ac:chgData name="Suraj Chopade" userId="S::suraj.chopade@bostoninstituteofanalytics.org::dcc44ee8-6a65-4538-a5e1-c87e14ca7a61" providerId="AD" clId="Web-{11BBC0FC-0847-FF4E-3BCC-93DB87E938ED}" dt="2023-10-17T12:14:31.612" v="935" actId="1076"/>
          <ac:spMkLst>
            <pc:docMk/>
            <pc:sldMk cId="3600293756" sldId="603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15:21.427" v="963" actId="1076"/>
          <ac:spMkLst>
            <pc:docMk/>
            <pc:sldMk cId="3600293756" sldId="603"/>
            <ac:spMk id="7" creationId="{6EB1DAB7-F142-2C57-854A-B06AC9BE5838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16:54.056" v="989" actId="1076"/>
        <pc:sldMkLst>
          <pc:docMk/>
          <pc:sldMk cId="3794161003" sldId="604"/>
        </pc:sldMkLst>
        <pc:spChg chg="mod">
          <ac:chgData name="Suraj Chopade" userId="S::suraj.chopade@bostoninstituteofanalytics.org::dcc44ee8-6a65-4538-a5e1-c87e14ca7a61" providerId="AD" clId="Web-{11BBC0FC-0847-FF4E-3BCC-93DB87E938ED}" dt="2023-10-17T12:16:54.056" v="989" actId="1076"/>
          <ac:spMkLst>
            <pc:docMk/>
            <pc:sldMk cId="3794161003" sldId="604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16:23.570" v="981" actId="20577"/>
          <ac:spMkLst>
            <pc:docMk/>
            <pc:sldMk cId="3794161003" sldId="604"/>
            <ac:spMk id="7" creationId="{6EB1DAB7-F142-2C57-854A-B06AC9BE5838}"/>
          </ac:spMkLst>
        </pc:spChg>
      </pc:sldChg>
      <pc:sldChg chg="modSp add replId">
        <pc:chgData name="Suraj Chopade" userId="S::suraj.chopade@bostoninstituteofanalytics.org::dcc44ee8-6a65-4538-a5e1-c87e14ca7a61" providerId="AD" clId="Web-{11BBC0FC-0847-FF4E-3BCC-93DB87E938ED}" dt="2023-10-17T12:31:38.814" v="1026" actId="14100"/>
        <pc:sldMkLst>
          <pc:docMk/>
          <pc:sldMk cId="1032333455" sldId="605"/>
        </pc:sldMkLst>
        <pc:spChg chg="mod">
          <ac:chgData name="Suraj Chopade" userId="S::suraj.chopade@bostoninstituteofanalytics.org::dcc44ee8-6a65-4538-a5e1-c87e14ca7a61" providerId="AD" clId="Web-{11BBC0FC-0847-FF4E-3BCC-93DB87E938ED}" dt="2023-10-17T12:30:38.061" v="1001" actId="1076"/>
          <ac:spMkLst>
            <pc:docMk/>
            <pc:sldMk cId="1032333455" sldId="605"/>
            <ac:spMk id="4" creationId="{C38C577A-9E2E-4B10-C9D6-09C2C83DE126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31:38.814" v="1026" actId="14100"/>
          <ac:spMkLst>
            <pc:docMk/>
            <pc:sldMk cId="1032333455" sldId="605"/>
            <ac:spMk id="7" creationId="{6EB1DAB7-F142-2C57-854A-B06AC9BE5838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11BBC0FC-0847-FF4E-3BCC-93DB87E938ED}" dt="2023-10-17T12:40:57.980" v="1124" actId="20577"/>
        <pc:sldMkLst>
          <pc:docMk/>
          <pc:sldMk cId="603657218" sldId="606"/>
        </pc:sldMkLst>
        <pc:spChg chg="add mod">
          <ac:chgData name="Suraj Chopade" userId="S::suraj.chopade@bostoninstituteofanalytics.org::dcc44ee8-6a65-4538-a5e1-c87e14ca7a61" providerId="AD" clId="Web-{11BBC0FC-0847-FF4E-3BCC-93DB87E938ED}" dt="2023-10-17T12:40:07.774" v="1117" actId="14100"/>
          <ac:spMkLst>
            <pc:docMk/>
            <pc:sldMk cId="603657218" sldId="606"/>
            <ac:spMk id="5" creationId="{A7BFBF3F-4963-DF34-9AF6-BEC6AC98E30A}"/>
          </ac:spMkLst>
        </pc:spChg>
        <pc:spChg chg="mod">
          <ac:chgData name="Suraj Chopade" userId="S::suraj.chopade@bostoninstituteofanalytics.org::dcc44ee8-6a65-4538-a5e1-c87e14ca7a61" providerId="AD" clId="Web-{11BBC0FC-0847-FF4E-3BCC-93DB87E938ED}" dt="2023-10-17T12:40:57.980" v="1124" actId="20577"/>
          <ac:spMkLst>
            <pc:docMk/>
            <pc:sldMk cId="603657218" sldId="606"/>
            <ac:spMk id="7" creationId="{6EB1DAB7-F142-2C57-854A-B06AC9BE5838}"/>
          </ac:spMkLst>
        </pc:spChg>
        <pc:grpChg chg="add">
          <ac:chgData name="Suraj Chopade" userId="S::suraj.chopade@bostoninstituteofanalytics.org::dcc44ee8-6a65-4538-a5e1-c87e14ca7a61" providerId="AD" clId="Web-{11BBC0FC-0847-FF4E-3BCC-93DB87E938ED}" dt="2023-10-17T12:40:21.697" v="1118"/>
          <ac:grpSpMkLst>
            <pc:docMk/>
            <pc:sldMk cId="603657218" sldId="606"/>
            <ac:grpSpMk id="6" creationId="{419CD658-BC09-5AD4-2CB9-A918853C1A37}"/>
          </ac:grpSpMkLst>
        </pc:grpChg>
        <pc:picChg chg="add mod">
          <ac:chgData name="Suraj Chopade" userId="S::suraj.chopade@bostoninstituteofanalytics.org::dcc44ee8-6a65-4538-a5e1-c87e14ca7a61" providerId="AD" clId="Web-{11BBC0FC-0847-FF4E-3BCC-93DB87E938ED}" dt="2023-10-17T12:33:34.710" v="1053" actId="1076"/>
          <ac:picMkLst>
            <pc:docMk/>
            <pc:sldMk cId="603657218" sldId="606"/>
            <ac:picMk id="2" creationId="{60EE5D47-6169-7324-6E06-C77225456CB1}"/>
          </ac:picMkLst>
        </pc:picChg>
      </pc:sldChg>
      <pc:sldChg chg="add del replId">
        <pc:chgData name="Suraj Chopade" userId="S::suraj.chopade@bostoninstituteofanalytics.org::dcc44ee8-6a65-4538-a5e1-c87e14ca7a61" providerId="AD" clId="Web-{11BBC0FC-0847-FF4E-3BCC-93DB87E938ED}" dt="2023-10-17T12:30:17.263" v="992"/>
        <pc:sldMkLst>
          <pc:docMk/>
          <pc:sldMk cId="888541797" sldId="606"/>
        </pc:sldMkLst>
      </pc:sldChg>
      <pc:sldChg chg="addSp delSp modSp add replId">
        <pc:chgData name="Suraj Chopade" userId="S::suraj.chopade@bostoninstituteofanalytics.org::dcc44ee8-6a65-4538-a5e1-c87e14ca7a61" providerId="AD" clId="Web-{11BBC0FC-0847-FF4E-3BCC-93DB87E938ED}" dt="2023-10-17T12:47:22.622" v="1178" actId="1076"/>
        <pc:sldMkLst>
          <pc:docMk/>
          <pc:sldMk cId="1936174727" sldId="607"/>
        </pc:sldMkLst>
        <pc:spChg chg="del">
          <ac:chgData name="Suraj Chopade" userId="S::suraj.chopade@bostoninstituteofanalytics.org::dcc44ee8-6a65-4538-a5e1-c87e14ca7a61" providerId="AD" clId="Web-{11BBC0FC-0847-FF4E-3BCC-93DB87E938ED}" dt="2023-10-17T12:35:07.620" v="1077"/>
          <ac:spMkLst>
            <pc:docMk/>
            <pc:sldMk cId="1936174727" sldId="607"/>
            <ac:spMk id="7" creationId="{6EB1DAB7-F142-2C57-854A-B06AC9BE5838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2:15.405" v="1132" actId="1076"/>
          <ac:spMkLst>
            <pc:docMk/>
            <pc:sldMk cId="1936174727" sldId="607"/>
            <ac:spMk id="8" creationId="{5C63C386-CE54-E5D4-3393-B01EE23A5B76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3:13.955" v="1156" actId="1076"/>
          <ac:spMkLst>
            <pc:docMk/>
            <pc:sldMk cId="1936174727" sldId="607"/>
            <ac:spMk id="10" creationId="{1C217FA3-1828-23BF-3D5B-C45215434D51}"/>
          </ac:spMkLst>
        </pc:spChg>
        <pc:spChg chg="add mod ord topLvl">
          <ac:chgData name="Suraj Chopade" userId="S::suraj.chopade@bostoninstituteofanalytics.org::dcc44ee8-6a65-4538-a5e1-c87e14ca7a61" providerId="AD" clId="Web-{11BBC0FC-0847-FF4E-3BCC-93DB87E938ED}" dt="2023-10-17T12:46:57.871" v="1174" actId="14100"/>
          <ac:spMkLst>
            <pc:docMk/>
            <pc:sldMk cId="1936174727" sldId="607"/>
            <ac:spMk id="12" creationId="{DC5C7C20-441E-084E-A197-4181DCD48D1E}"/>
          </ac:spMkLst>
        </pc:spChg>
        <pc:spChg chg="add del">
          <ac:chgData name="Suraj Chopade" userId="S::suraj.chopade@bostoninstituteofanalytics.org::dcc44ee8-6a65-4538-a5e1-c87e14ca7a61" providerId="AD" clId="Web-{11BBC0FC-0847-FF4E-3BCC-93DB87E938ED}" dt="2023-10-17T12:42:20.093" v="1134"/>
          <ac:spMkLst>
            <pc:docMk/>
            <pc:sldMk cId="1936174727" sldId="607"/>
            <ac:spMk id="14" creationId="{892C0636-BEEB-D504-8B34-80ACDD468871}"/>
          </ac:spMkLst>
        </pc:spChg>
        <pc:spChg chg="add mod">
          <ac:chgData name="Suraj Chopade" userId="S::suraj.chopade@bostoninstituteofanalytics.org::dcc44ee8-6a65-4538-a5e1-c87e14ca7a61" providerId="AD" clId="Web-{11BBC0FC-0847-FF4E-3BCC-93DB87E938ED}" dt="2023-10-17T12:43:19.502" v="1157" actId="1076"/>
          <ac:spMkLst>
            <pc:docMk/>
            <pc:sldMk cId="1936174727" sldId="607"/>
            <ac:spMk id="15" creationId="{EE1DB883-B3BC-EDEC-2497-CBCEE0400D25}"/>
          </ac:spMkLst>
        </pc:spChg>
        <pc:grpChg chg="add del">
          <ac:chgData name="Suraj Chopade" userId="S::suraj.chopade@bostoninstituteofanalytics.org::dcc44ee8-6a65-4538-a5e1-c87e14ca7a61" providerId="AD" clId="Web-{11BBC0FC-0847-FF4E-3BCC-93DB87E938ED}" dt="2023-10-17T12:46:23.432" v="1165"/>
          <ac:grpSpMkLst>
            <pc:docMk/>
            <pc:sldMk cId="1936174727" sldId="607"/>
            <ac:grpSpMk id="17" creationId="{8D1461C9-8B2D-18D3-2004-99637177AD9D}"/>
          </ac:grpSpMkLst>
        </pc:grpChg>
        <pc:grpChg chg="add mod">
          <ac:chgData name="Suraj Chopade" userId="S::suraj.chopade@bostoninstituteofanalytics.org::dcc44ee8-6a65-4538-a5e1-c87e14ca7a61" providerId="AD" clId="Web-{11BBC0FC-0847-FF4E-3BCC-93DB87E938ED}" dt="2023-10-17T12:47:17.388" v="1176" actId="1076"/>
          <ac:grpSpMkLst>
            <pc:docMk/>
            <pc:sldMk cId="1936174727" sldId="607"/>
            <ac:grpSpMk id="18" creationId="{197E76A0-7161-3FA3-CA3C-B6A89F5A0A7C}"/>
          </ac:grpSpMkLst>
        </pc:grpChg>
        <pc:picChg chg="del">
          <ac:chgData name="Suraj Chopade" userId="S::suraj.chopade@bostoninstituteofanalytics.org::dcc44ee8-6a65-4538-a5e1-c87e14ca7a61" providerId="AD" clId="Web-{11BBC0FC-0847-FF4E-3BCC-93DB87E938ED}" dt="2023-10-17T12:35:03.073" v="1074"/>
          <ac:picMkLst>
            <pc:docMk/>
            <pc:sldMk cId="1936174727" sldId="607"/>
            <ac:picMk id="2" creationId="{60EE5D47-6169-7324-6E06-C77225456CB1}"/>
          </ac:picMkLst>
        </pc:picChg>
        <pc:picChg chg="add del mod topLvl">
          <ac:chgData name="Suraj Chopade" userId="S::suraj.chopade@bostoninstituteofanalytics.org::dcc44ee8-6a65-4538-a5e1-c87e14ca7a61" providerId="AD" clId="Web-{11BBC0FC-0847-FF4E-3BCC-93DB87E938ED}" dt="2023-10-17T12:46:23.432" v="1165"/>
          <ac:picMkLst>
            <pc:docMk/>
            <pc:sldMk cId="1936174727" sldId="607"/>
            <ac:picMk id="3" creationId="{87202F5A-0C64-7E46-86A6-B14D1D67A23C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2:47:22.622" v="1178" actId="1076"/>
          <ac:picMkLst>
            <pc:docMk/>
            <pc:sldMk cId="1936174727" sldId="607"/>
            <ac:picMk id="5" creationId="{C278C592-4298-0580-A29F-03AAEE5AD759}"/>
          </ac:picMkLst>
        </pc:picChg>
        <pc:picChg chg="add mod">
          <ac:chgData name="Suraj Chopade" userId="S::suraj.chopade@bostoninstituteofanalytics.org::dcc44ee8-6a65-4538-a5e1-c87e14ca7a61" providerId="AD" clId="Web-{11BBC0FC-0847-FF4E-3BCC-93DB87E938ED}" dt="2023-10-17T12:46:42.480" v="1170"/>
          <ac:picMkLst>
            <pc:docMk/>
            <pc:sldMk cId="1936174727" sldId="607"/>
            <ac:picMk id="16" creationId="{37899BB9-4181-B1FD-1507-AB969D09AE36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42544C3E-FB58-70A6-CC1F-8FE66E61D5EE}"/>
    <pc:docChg chg="addSld modSld">
      <pc:chgData name="Suraj Chopade" userId="S::suraj.chopade@bostoninstituteofanalytics.org::dcc44ee8-6a65-4538-a5e1-c87e14ca7a61" providerId="AD" clId="Web-{42544C3E-FB58-70A6-CC1F-8FE66E61D5EE}" dt="2023-10-09T10:16:04.061" v="358" actId="20577"/>
      <pc:docMkLst>
        <pc:docMk/>
      </pc:docMkLst>
      <pc:sldChg chg="delSp modSp">
        <pc:chgData name="Suraj Chopade" userId="S::suraj.chopade@bostoninstituteofanalytics.org::dcc44ee8-6a65-4538-a5e1-c87e14ca7a61" providerId="AD" clId="Web-{42544C3E-FB58-70A6-CC1F-8FE66E61D5EE}" dt="2023-10-09T09:32:41.543" v="137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42544C3E-FB58-70A6-CC1F-8FE66E61D5EE}" dt="2023-10-09T09:32:41.543" v="137" actId="1076"/>
          <ac:picMkLst>
            <pc:docMk/>
            <pc:sldMk cId="1726830" sldId="314"/>
            <ac:picMk id="3" creationId="{04C05F6D-535B-1CDB-D8A2-B023A2342190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2:36.871" v="136"/>
          <ac:picMkLst>
            <pc:docMk/>
            <pc:sldMk cId="1726830" sldId="314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09:32:44.137" v="138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1:44.398" v="11" actId="1076"/>
          <ac:spMkLst>
            <pc:docMk/>
            <pc:sldMk cId="4076578880" sldId="484"/>
            <ac:spMk id="3" creationId="{5FAF0B8B-2FA0-7D88-B529-85CF2FDB866C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2:44.137" v="138"/>
          <ac:picMkLst>
            <pc:docMk/>
            <pc:sldMk cId="4076578880" sldId="48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6.512" v="139"/>
        <pc:sldMkLst>
          <pc:docMk/>
          <pc:sldMk cId="3582198988" sldId="48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6.512" v="139"/>
          <ac:picMkLst>
            <pc:docMk/>
            <pc:sldMk cId="3582198988" sldId="485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9.684" v="140"/>
        <pc:sldMkLst>
          <pc:docMk/>
          <pc:sldMk cId="3025139516" sldId="486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9.684" v="140"/>
          <ac:picMkLst>
            <pc:docMk/>
            <pc:sldMk cId="3025139516" sldId="486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4.418" v="135"/>
        <pc:sldMkLst>
          <pc:docMk/>
          <pc:sldMk cId="170298293" sldId="487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4.418" v="135"/>
          <ac:picMkLst>
            <pc:docMk/>
            <pc:sldMk cId="170298293" sldId="48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2.652" v="134"/>
        <pc:sldMkLst>
          <pc:docMk/>
          <pc:sldMk cId="2393680182" sldId="488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2.652" v="134"/>
          <ac:picMkLst>
            <pc:docMk/>
            <pc:sldMk cId="2393680182" sldId="488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0.355" v="133"/>
        <pc:sldMkLst>
          <pc:docMk/>
          <pc:sldMk cId="1794145806" sldId="489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0.355" v="133"/>
          <ac:picMkLst>
            <pc:docMk/>
            <pc:sldMk cId="1794145806" sldId="489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3.418" v="130"/>
        <pc:sldMkLst>
          <pc:docMk/>
          <pc:sldMk cId="1281757821" sldId="490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3.418" v="130"/>
          <ac:picMkLst>
            <pc:docMk/>
            <pc:sldMk cId="1281757821" sldId="490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8.715" v="132"/>
        <pc:sldMkLst>
          <pc:docMk/>
          <pc:sldMk cId="3802794363" sldId="491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8.715" v="132"/>
          <ac:picMkLst>
            <pc:docMk/>
            <pc:sldMk cId="3802794363" sldId="491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6.261" v="131"/>
        <pc:sldMkLst>
          <pc:docMk/>
          <pc:sldMk cId="15428375" sldId="492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6.261" v="131"/>
          <ac:picMkLst>
            <pc:docMk/>
            <pc:sldMk cId="15428375" sldId="492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58.981" v="141"/>
        <pc:sldMkLst>
          <pc:docMk/>
          <pc:sldMk cId="2447148602" sldId="493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58.981" v="141"/>
          <ac:picMkLst>
            <pc:docMk/>
            <pc:sldMk cId="2447148602" sldId="493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1.903" v="142"/>
        <pc:sldMkLst>
          <pc:docMk/>
          <pc:sldMk cId="3592800487" sldId="494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1.903" v="142"/>
          <ac:picMkLst>
            <pc:docMk/>
            <pc:sldMk cId="3592800487" sldId="49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4.825" v="143"/>
        <pc:sldMkLst>
          <pc:docMk/>
          <pc:sldMk cId="3469038299" sldId="49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4.825" v="143"/>
          <ac:picMkLst>
            <pc:docMk/>
            <pc:sldMk cId="3469038299" sldId="495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10:16:04.061" v="358" actId="20577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42544C3E-FB58-70A6-CC1F-8FE66E61D5EE}" dt="2023-10-09T10:16:04.061" v="358" actId="20577"/>
          <ac:spMkLst>
            <pc:docMk/>
            <pc:sldMk cId="3658381137" sldId="49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3:08.575" v="144"/>
          <ac:picMkLst>
            <pc:docMk/>
            <pc:sldMk cId="3658381137" sldId="496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31:56.792" v="129"/>
        <pc:sldMkLst>
          <pc:docMk/>
          <pc:sldMk cId="889843261" sldId="50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5:07.951" v="75" actId="14100"/>
          <ac:spMkLst>
            <pc:docMk/>
            <pc:sldMk cId="889843261" sldId="50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2:31.431" v="29" actId="1076"/>
          <ac:spMkLst>
            <pc:docMk/>
            <pc:sldMk cId="889843261" sldId="50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42544C3E-FB58-70A6-CC1F-8FE66E61D5EE}" dt="2023-10-09T09:26:53.454" v="84" actId="1076"/>
          <ac:picMkLst>
            <pc:docMk/>
            <pc:sldMk cId="889843261" sldId="504"/>
            <ac:picMk id="3" creationId="{58064BE5-9B1B-FD78-B2DA-EBBF92C4CBE9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22:33.337" v="30"/>
          <ac:picMkLst>
            <pc:docMk/>
            <pc:sldMk cId="889843261" sldId="504"/>
            <ac:picMk id="5" creationId="{40C7FF46-B97B-CF57-6999-DAA562307A0E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1:56.792" v="129"/>
          <ac:picMkLst>
            <pc:docMk/>
            <pc:sldMk cId="889843261" sldId="504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57:50.684" v="150" actId="20577"/>
        <pc:sldMkLst>
          <pc:docMk/>
          <pc:sldMk cId="189096696" sldId="505"/>
        </pc:sldMkLst>
        <pc:spChg chg="mod">
          <ac:chgData name="Suraj Chopade" userId="S::suraj.chopade@bostoninstituteofanalytics.org::dcc44ee8-6a65-4538-a5e1-c87e14ca7a61" providerId="AD" clId="Web-{42544C3E-FB58-70A6-CC1F-8FE66E61D5EE}" dt="2023-10-09T09:57:50.684" v="150" actId="20577"/>
          <ac:spMkLst>
            <pc:docMk/>
            <pc:sldMk cId="189096696" sldId="50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7:14.314" v="93" actId="1076"/>
          <ac:spMkLst>
            <pc:docMk/>
            <pc:sldMk cId="189096696" sldId="50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27:42.362" v="94"/>
          <ac:picMkLst>
            <pc:docMk/>
            <pc:sldMk cId="189096696" sldId="505"/>
            <ac:picMk id="3" creationId="{58064BE5-9B1B-FD78-B2DA-EBBF92C4CBE9}"/>
          </ac:picMkLst>
        </pc:picChg>
        <pc:picChg chg="add mod modCrop">
          <ac:chgData name="Suraj Chopade" userId="S::suraj.chopade@bostoninstituteofanalytics.org::dcc44ee8-6a65-4538-a5e1-c87e14ca7a61" providerId="AD" clId="Web-{42544C3E-FB58-70A6-CC1F-8FE66E61D5EE}" dt="2023-10-09T09:33:35.842" v="148" actId="1076"/>
          <ac:picMkLst>
            <pc:docMk/>
            <pc:sldMk cId="189096696" sldId="505"/>
            <ac:picMk id="4" creationId="{0EA51E83-AB3F-39B7-2367-8A0833312A5B}"/>
          </ac:picMkLst>
        </pc:picChg>
        <pc:picChg chg="del mod">
          <ac:chgData name="Suraj Chopade" userId="S::suraj.chopade@bostoninstituteofanalytics.org::dcc44ee8-6a65-4538-a5e1-c87e14ca7a61" providerId="AD" clId="Web-{42544C3E-FB58-70A6-CC1F-8FE66E61D5EE}" dt="2023-10-09T09:31:36.651" v="125"/>
          <ac:picMkLst>
            <pc:docMk/>
            <pc:sldMk cId="189096696" sldId="505"/>
            <ac:picMk id="6" creationId="{00000000-0000-0000-0000-00000000000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09:59:35.343" v="189" actId="20577"/>
        <pc:sldMkLst>
          <pc:docMk/>
          <pc:sldMk cId="3932013374" sldId="506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35.343" v="189" actId="20577"/>
          <ac:spMkLst>
            <pc:docMk/>
            <pc:sldMk cId="3932013374" sldId="50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57:57.340" v="152"/>
          <ac:picMkLst>
            <pc:docMk/>
            <pc:sldMk cId="3932013374" sldId="506"/>
            <ac:picMk id="4" creationId="{0EA51E83-AB3F-39B7-2367-8A0833312A5B}"/>
          </ac:picMkLst>
        </pc:pic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09:59:59.672" v="200" actId="20577"/>
        <pc:sldMkLst>
          <pc:docMk/>
          <pc:sldMk cId="4290452773" sldId="507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59.672" v="200" actId="20577"/>
          <ac:spMkLst>
            <pc:docMk/>
            <pc:sldMk cId="4290452773" sldId="50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10:14:35.840" v="334" actId="1076"/>
        <pc:sldMkLst>
          <pc:docMk/>
          <pc:sldMk cId="39558220" sldId="508"/>
        </pc:sldMkLst>
        <pc:spChg chg="mod">
          <ac:chgData name="Suraj Chopade" userId="S::suraj.chopade@bostoninstituteofanalytics.org::dcc44ee8-6a65-4538-a5e1-c87e14ca7a61" providerId="AD" clId="Web-{42544C3E-FB58-70A6-CC1F-8FE66E61D5EE}" dt="2023-10-09T10:14:35.840" v="334" actId="1076"/>
          <ac:spMkLst>
            <pc:docMk/>
            <pc:sldMk cId="39558220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08:29.656" v="210" actId="20577"/>
          <ac:spMkLst>
            <pc:docMk/>
            <pc:sldMk cId="39558220" sldId="508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10:14:51.106" v="336" actId="20577"/>
        <pc:sldMkLst>
          <pc:docMk/>
          <pc:sldMk cId="4287738320" sldId="509"/>
        </pc:sldMkLst>
        <pc:spChg chg="del">
          <ac:chgData name="Suraj Chopade" userId="S::suraj.chopade@bostoninstituteofanalytics.org::dcc44ee8-6a65-4538-a5e1-c87e14ca7a61" providerId="AD" clId="Web-{42544C3E-FB58-70A6-CC1F-8FE66E61D5EE}" dt="2023-10-09T10:10:44.786" v="263"/>
          <ac:spMkLst>
            <pc:docMk/>
            <pc:sldMk cId="4287738320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51.106" v="336" actId="20577"/>
          <ac:spMkLst>
            <pc:docMk/>
            <pc:sldMk cId="4287738320" sldId="509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12.714" v="329" actId="1076"/>
          <ac:spMkLst>
            <pc:docMk/>
            <pc:sldMk cId="4287738320" sldId="50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10:09:30.830" v="233"/>
          <ac:picMkLst>
            <pc:docMk/>
            <pc:sldMk cId="4287738320" sldId="509"/>
            <ac:picMk id="7" creationId="{2D87856E-140B-00DD-1CDC-0ED8280D91AD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0ACF449-1D85-A20F-2C43-2A7C6BF7EFE9}"/>
    <pc:docChg chg="delSld">
      <pc:chgData name="Suraj Chopade" userId="S::suraj.chopade@bostoninstituteofanalytics.org::dcc44ee8-6a65-4538-a5e1-c87e14ca7a61" providerId="AD" clId="Web-{70ACF449-1D85-A20F-2C43-2A7C6BF7EFE9}" dt="2023-10-14T11:26:10.638" v="16"/>
      <pc:docMkLst>
        <pc:docMk/>
      </pc:docMkLst>
      <pc:sldChg chg="del">
        <pc:chgData name="Suraj Chopade" userId="S::suraj.chopade@bostoninstituteofanalytics.org::dcc44ee8-6a65-4538-a5e1-c87e14ca7a61" providerId="AD" clId="Web-{70ACF449-1D85-A20F-2C43-2A7C6BF7EFE9}" dt="2023-10-14T11:26:06.794" v="13"/>
        <pc:sldMkLst>
          <pc:docMk/>
          <pc:sldMk cId="503230349" sldId="58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2"/>
        <pc:sldMkLst>
          <pc:docMk/>
          <pc:sldMk cId="2250272500" sldId="58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1"/>
        <pc:sldMkLst>
          <pc:docMk/>
          <pc:sldMk cId="1307658322" sldId="58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0"/>
        <pc:sldMkLst>
          <pc:docMk/>
          <pc:sldMk cId="1689213287" sldId="58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9"/>
        <pc:sldMkLst>
          <pc:docMk/>
          <pc:sldMk cId="1943980876" sldId="58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8"/>
        <pc:sldMkLst>
          <pc:docMk/>
          <pc:sldMk cId="3924859167" sldId="59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6"/>
        <pc:sldMkLst>
          <pc:docMk/>
          <pc:sldMk cId="1192605599" sldId="591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7"/>
        <pc:sldMkLst>
          <pc:docMk/>
          <pc:sldMk cId="2695123746" sldId="592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5"/>
        <pc:sldMkLst>
          <pc:docMk/>
          <pc:sldMk cId="2475190161" sldId="593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4"/>
        <pc:sldMkLst>
          <pc:docMk/>
          <pc:sldMk cId="1649752522" sldId="594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3"/>
        <pc:sldMkLst>
          <pc:docMk/>
          <pc:sldMk cId="1411022814" sldId="59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2"/>
        <pc:sldMkLst>
          <pc:docMk/>
          <pc:sldMk cId="584638154" sldId="59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"/>
        <pc:sldMkLst>
          <pc:docMk/>
          <pc:sldMk cId="699540843" sldId="59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63" v="0"/>
        <pc:sldMkLst>
          <pc:docMk/>
          <pc:sldMk cId="2359936003" sldId="59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6"/>
        <pc:sldMkLst>
          <pc:docMk/>
          <pc:sldMk cId="980694750" sldId="59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5"/>
        <pc:sldMkLst>
          <pc:docMk/>
          <pc:sldMk cId="2428274429" sldId="60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4"/>
        <pc:sldMkLst>
          <pc:docMk/>
          <pc:sldMk cId="1505484871" sldId="601"/>
        </pc:sldMkLst>
      </pc:sldChg>
    </pc:docChg>
  </pc:docChgLst>
  <pc:docChgLst>
    <pc:chgData name="Suraj Chopade" userId="S::suraj.chopade@bostoninstituteofanalytics.org::dcc44ee8-6a65-4538-a5e1-c87e14ca7a61" providerId="AD" clId="Web-{871277BA-B0EF-046E-6F77-0D76881C4ACF}"/>
    <pc:docChg chg="addSld delSld modSld">
      <pc:chgData name="Suraj Chopade" userId="S::suraj.chopade@bostoninstituteofanalytics.org::dcc44ee8-6a65-4538-a5e1-c87e14ca7a61" providerId="AD" clId="Web-{871277BA-B0EF-046E-6F77-0D76881C4ACF}" dt="2023-10-09T13:46:24.317" v="725" actId="20577"/>
      <pc:docMkLst>
        <pc:docMk/>
      </pc:docMkLst>
      <pc:sldChg chg="modSp">
        <pc:chgData name="Suraj Chopade" userId="S::suraj.chopade@bostoninstituteofanalytics.org::dcc44ee8-6a65-4538-a5e1-c87e14ca7a61" providerId="AD" clId="Web-{871277BA-B0EF-046E-6F77-0D76881C4ACF}" dt="2023-10-09T12:01:08.907" v="19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871277BA-B0EF-046E-6F77-0D76881C4ACF}" dt="2023-10-09T12:01:05.672" v="18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1:08.907" v="19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69"/>
        <pc:sldMkLst>
          <pc:docMk/>
          <pc:sldMk cId="2004310942" sldId="497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8"/>
        <pc:sldMkLst>
          <pc:docMk/>
          <pc:sldMk cId="988374458" sldId="498"/>
        </pc:sldMkLst>
      </pc:sldChg>
      <pc:sldChg chg="addSp delSp modSp mod setBg">
        <pc:chgData name="Suraj Chopade" userId="S::suraj.chopade@bostoninstituteofanalytics.org::dcc44ee8-6a65-4538-a5e1-c87e14ca7a61" providerId="AD" clId="Web-{871277BA-B0EF-046E-6F77-0D76881C4ACF}" dt="2023-10-09T12:05:51.418" v="105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871277BA-B0EF-046E-6F77-0D76881C4ACF}" dt="2023-10-09T12:05:51.418" v="105" actId="1076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38.931" v="92"/>
          <ac:spMkLst>
            <pc:docMk/>
            <pc:sldMk cId="578900116" sldId="499"/>
            <ac:spMk id="15" creationId="{79BB35BC-D5C2-4C8B-A22A-A71E6191913B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7" creationId="{7E7D0C94-08B4-48AE-8813-CC4D60294F42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8" creationId="{04C21BAE-6866-4C7A-A7EC-C1B2E572D5BE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9" creationId="{F0C518C2-0AA4-470C-87B9-9CBF428FBA25}"/>
          </ac:spMkLst>
        </pc:spChg>
        <pc:picChg chg="add del mod">
          <ac:chgData name="Suraj Chopade" userId="S::suraj.chopade@bostoninstituteofanalytics.org::dcc44ee8-6a65-4538-a5e1-c87e14ca7a61" providerId="AD" clId="Web-{871277BA-B0EF-046E-6F77-0D76881C4ACF}" dt="2023-10-09T12:03:18.600" v="72"/>
          <ac:picMkLst>
            <pc:docMk/>
            <pc:sldMk cId="578900116" sldId="499"/>
            <ac:picMk id="3" creationId="{D1A11745-01CA-81C7-D710-34FE460F7B1D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38.931" v="92"/>
          <ac:picMkLst>
            <pc:docMk/>
            <pc:sldMk cId="578900116" sldId="499"/>
            <ac:picMk id="11" creationId="{58AE1BF1-30E8-94D1-6854-5FCC31924F61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47.353" v="94"/>
          <ac:picMkLst>
            <pc:docMk/>
            <pc:sldMk cId="578900116" sldId="499"/>
            <ac:picMk id="20" creationId="{44F27973-3FD1-6EEB-DBA0-F12095144735}"/>
          </ac:picMkLst>
        </pc:picChg>
      </pc:sldChg>
      <pc:sldChg chg="addSp modSp">
        <pc:chgData name="Suraj Chopade" userId="S::suraj.chopade@bostoninstituteofanalytics.org::dcc44ee8-6a65-4538-a5e1-c87e14ca7a61" providerId="AD" clId="Web-{871277BA-B0EF-046E-6F77-0D76881C4ACF}" dt="2023-10-09T12:17:19.884" v="198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871277BA-B0EF-046E-6F77-0D76881C4ACF}" dt="2023-10-09T12:17:19.884" v="198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0:06.757" v="130" actId="1076"/>
          <ac:spMkLst>
            <pc:docMk/>
            <pc:sldMk cId="1360406204" sldId="50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16:51.992" v="196" actId="1076"/>
          <ac:picMkLst>
            <pc:docMk/>
            <pc:sldMk cId="1360406204" sldId="500"/>
            <ac:picMk id="3" creationId="{2AF796EA-4842-2362-3B42-9FE0731FD105}"/>
          </ac:picMkLst>
        </pc:pic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1"/>
        <pc:sldMkLst>
          <pc:docMk/>
          <pc:sldMk cId="518322288" sldId="501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70"/>
        <pc:sldMkLst>
          <pc:docMk/>
          <pc:sldMk cId="2194005509" sldId="502"/>
        </pc:sldMkLst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2"/>
        <pc:sldMkLst>
          <pc:docMk/>
          <pc:sldMk cId="1122122428" sldId="503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7"/>
        <pc:sldMkLst>
          <pc:docMk/>
          <pc:sldMk cId="3625850331" sldId="504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6"/>
        <pc:sldMkLst>
          <pc:docMk/>
          <pc:sldMk cId="3589145878" sldId="505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01" v="265"/>
        <pc:sldMkLst>
          <pc:docMk/>
          <pc:sldMk cId="1923082277" sldId="506"/>
        </pc:sldMkLst>
      </pc:sldChg>
      <pc:sldChg chg="modSp add replId modNotes">
        <pc:chgData name="Suraj Chopade" userId="S::suraj.chopade@bostoninstituteofanalytics.org::dcc44ee8-6a65-4538-a5e1-c87e14ca7a61" providerId="AD" clId="Web-{871277BA-B0EF-046E-6F77-0D76881C4ACF}" dt="2023-10-09T12:07:39.220" v="118" actId="1076"/>
        <pc:sldMkLst>
          <pc:docMk/>
          <pc:sldMk cId="3429011494" sldId="507"/>
        </pc:sldMkLst>
        <pc:picChg chg="mod">
          <ac:chgData name="Suraj Chopade" userId="S::suraj.chopade@bostoninstituteofanalytics.org::dcc44ee8-6a65-4538-a5e1-c87e14ca7a61" providerId="AD" clId="Web-{871277BA-B0EF-046E-6F77-0D76881C4ACF}" dt="2023-10-09T12:07:39.220" v="118" actId="1076"/>
          <ac:picMkLst>
            <pc:docMk/>
            <pc:sldMk cId="3429011494" sldId="507"/>
            <ac:picMk id="3" creationId="{D1A11745-01CA-81C7-D710-34FE460F7B1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2:23:05.320" v="263" actId="1076"/>
        <pc:sldMkLst>
          <pc:docMk/>
          <pc:sldMk cId="2109058008" sldId="508"/>
        </pc:sldMkLst>
        <pc:spChg chg="mod">
          <ac:chgData name="Suraj Chopade" userId="S::suraj.chopade@bostoninstituteofanalytics.org::dcc44ee8-6a65-4538-a5e1-c87e14ca7a61" providerId="AD" clId="Web-{871277BA-B0EF-046E-6F77-0D76881C4ACF}" dt="2023-10-09T12:23:05.320" v="263" actId="1076"/>
          <ac:spMkLst>
            <pc:docMk/>
            <pc:sldMk cId="2109058008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9:24.670" v="203" actId="1076"/>
          <ac:spMkLst>
            <pc:docMk/>
            <pc:sldMk cId="2109058008" sldId="50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19:46.577" v="209"/>
          <ac:picMkLst>
            <pc:docMk/>
            <pc:sldMk cId="2109058008" sldId="508"/>
            <ac:picMk id="3" creationId="{2AF796EA-4842-2362-3B42-9FE0731FD10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871277BA-B0EF-046E-6F77-0D76881C4ACF}" dt="2023-10-09T12:42:14.303" v="388" actId="1076"/>
        <pc:sldMkLst>
          <pc:docMk/>
          <pc:sldMk cId="4073982884" sldId="509"/>
        </pc:sldMkLst>
        <pc:spChg chg="mod">
          <ac:chgData name="Suraj Chopade" userId="S::suraj.chopade@bostoninstituteofanalytics.org::dcc44ee8-6a65-4538-a5e1-c87e14ca7a61" providerId="AD" clId="Web-{871277BA-B0EF-046E-6F77-0D76881C4ACF}" dt="2023-10-09T12:33:34.579" v="321"/>
          <ac:spMkLst>
            <pc:docMk/>
            <pc:sldMk cId="407398288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3:53.783" v="327" actId="1076"/>
          <ac:spMkLst>
            <pc:docMk/>
            <pc:sldMk cId="4073982884" sldId="509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2:14.303" v="388" actId="1076"/>
          <ac:picMkLst>
            <pc:docMk/>
            <pc:sldMk cId="4073982884" sldId="509"/>
            <ac:picMk id="3" creationId="{CD58F3A5-598A-C90B-9048-5946BDDC1F5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37:38.386" v="374" actId="1076"/>
        <pc:sldMkLst>
          <pc:docMk/>
          <pc:sldMk cId="3673880535" sldId="510"/>
        </pc:sldMkLst>
        <pc:spChg chg="mod">
          <ac:chgData name="Suraj Chopade" userId="S::suraj.chopade@bostoninstituteofanalytics.org::dcc44ee8-6a65-4538-a5e1-c87e14ca7a61" providerId="AD" clId="Web-{871277BA-B0EF-046E-6F77-0D76881C4ACF}" dt="2023-10-09T12:37:30.714" v="371" actId="14100"/>
          <ac:spMkLst>
            <pc:docMk/>
            <pc:sldMk cId="3673880535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6:55.275" v="367" actId="20577"/>
          <ac:spMkLst>
            <pc:docMk/>
            <pc:sldMk cId="3673880535" sldId="51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35:55.788" v="338"/>
          <ac:picMkLst>
            <pc:docMk/>
            <pc:sldMk cId="3673880535" sldId="510"/>
            <ac:picMk id="3" creationId="{CD58F3A5-598A-C90B-9048-5946BDDC1F5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2:37:38.386" v="374" actId="1076"/>
          <ac:picMkLst>
            <pc:docMk/>
            <pc:sldMk cId="3673880535" sldId="510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48:43.116" v="428" actId="1076"/>
        <pc:sldMkLst>
          <pc:docMk/>
          <pc:sldMk cId="3348851846" sldId="511"/>
        </pc:sldMkLst>
        <pc:spChg chg="mod">
          <ac:chgData name="Suraj Chopade" userId="S::suraj.chopade@bostoninstituteofanalytics.org::dcc44ee8-6a65-4538-a5e1-c87e14ca7a61" providerId="AD" clId="Web-{871277BA-B0EF-046E-6F77-0D76881C4ACF}" dt="2023-10-09T12:48:39.460" v="427" actId="20577"/>
          <ac:spMkLst>
            <pc:docMk/>
            <pc:sldMk cId="3348851846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48:43.116" v="428" actId="1076"/>
          <ac:spMkLst>
            <pc:docMk/>
            <pc:sldMk cId="3348851846" sldId="511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7:36.020" v="422" actId="14100"/>
          <ac:picMkLst>
            <pc:docMk/>
            <pc:sldMk cId="3348851846" sldId="511"/>
            <ac:picMk id="3" creationId="{895EEBB2-E028-94FF-E1C1-800B4E051C36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2:41:12.817" v="386"/>
          <ac:picMkLst>
            <pc:docMk/>
            <pc:sldMk cId="3348851846" sldId="511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53:15.736" v="485"/>
        <pc:sldMkLst>
          <pc:docMk/>
          <pc:sldMk cId="2783178602" sldId="512"/>
        </pc:sldMkLst>
        <pc:spChg chg="mod">
          <ac:chgData name="Suraj Chopade" userId="S::suraj.chopade@bostoninstituteofanalytics.org::dcc44ee8-6a65-4538-a5e1-c87e14ca7a61" providerId="AD" clId="Web-{871277BA-B0EF-046E-6F77-0D76881C4ACF}" dt="2023-10-09T12:53:03.298" v="482" actId="1076"/>
          <ac:spMkLst>
            <pc:docMk/>
            <pc:sldMk cId="2783178602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50:11.510" v="449" actId="14100"/>
          <ac:spMkLst>
            <pc:docMk/>
            <pc:sldMk cId="2783178602" sldId="51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50:32.761" v="455"/>
          <ac:picMkLst>
            <pc:docMk/>
            <pc:sldMk cId="2783178602" sldId="512"/>
            <ac:picMk id="3" creationId="{895EEBB2-E028-94FF-E1C1-800B4E051C36}"/>
          </ac:picMkLst>
        </pc:picChg>
        <pc:picChg chg="add mod ord modCrop">
          <ac:chgData name="Suraj Chopade" userId="S::suraj.chopade@bostoninstituteofanalytics.org::dcc44ee8-6a65-4538-a5e1-c87e14ca7a61" providerId="AD" clId="Web-{871277BA-B0EF-046E-6F77-0D76881C4ACF}" dt="2023-10-09T12:53:15.736" v="485"/>
          <ac:picMkLst>
            <pc:docMk/>
            <pc:sldMk cId="2783178602" sldId="512"/>
            <ac:picMk id="4" creationId="{A157FD29-18D8-26FC-B60C-260CFB0D60F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10:15.199" v="558" actId="1076"/>
        <pc:sldMkLst>
          <pc:docMk/>
          <pc:sldMk cId="1934922367" sldId="513"/>
        </pc:sldMkLst>
        <pc:spChg chg="mod">
          <ac:chgData name="Suraj Chopade" userId="S::suraj.chopade@bostoninstituteofanalytics.org::dcc44ee8-6a65-4538-a5e1-c87e14ca7a61" providerId="AD" clId="Web-{871277BA-B0EF-046E-6F77-0D76881C4ACF}" dt="2023-10-09T13:07:10.707" v="523" actId="20577"/>
          <ac:spMkLst>
            <pc:docMk/>
            <pc:sldMk cId="1934922367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06:56.519" v="516" actId="1076"/>
          <ac:spMkLst>
            <pc:docMk/>
            <pc:sldMk cId="1934922367" sldId="513"/>
            <ac:spMk id="9" creationId="{2FDADD92-4E39-7713-520E-D88B1D53A255}"/>
          </ac:spMkLst>
        </pc:spChg>
        <pc:picChg chg="add del mod modCrop">
          <ac:chgData name="Suraj Chopade" userId="S::suraj.chopade@bostoninstituteofanalytics.org::dcc44ee8-6a65-4538-a5e1-c87e14ca7a61" providerId="AD" clId="Web-{871277BA-B0EF-046E-6F77-0D76881C4ACF}" dt="2023-10-09T13:10:03.511" v="555"/>
          <ac:picMkLst>
            <pc:docMk/>
            <pc:sldMk cId="1934922367" sldId="513"/>
            <ac:picMk id="3" creationId="{A50F39E2-35A1-581F-8F5E-AF81B592F5DE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05:34.563" v="497"/>
          <ac:picMkLst>
            <pc:docMk/>
            <pc:sldMk cId="1934922367" sldId="513"/>
            <ac:picMk id="4" creationId="{A157FD29-18D8-26FC-B60C-260CFB0D60F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10:15.199" v="558" actId="1076"/>
          <ac:picMkLst>
            <pc:docMk/>
            <pc:sldMk cId="1934922367" sldId="513"/>
            <ac:picMk id="5" creationId="{D985C378-A1BE-9E5F-4B44-C6BF0E3DF243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3:14:29.991" v="592" actId="20577"/>
        <pc:sldMkLst>
          <pc:docMk/>
          <pc:sldMk cId="1143699311" sldId="514"/>
        </pc:sldMkLst>
        <pc:spChg chg="mod">
          <ac:chgData name="Suraj Chopade" userId="S::suraj.chopade@bostoninstituteofanalytics.org::dcc44ee8-6a65-4538-a5e1-c87e14ca7a61" providerId="AD" clId="Web-{871277BA-B0EF-046E-6F77-0D76881C4ACF}" dt="2023-10-09T13:14:29.991" v="592" actId="20577"/>
          <ac:spMkLst>
            <pc:docMk/>
            <pc:sldMk cId="1143699311" sldId="5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13:35.145" v="578" actId="1076"/>
          <ac:spMkLst>
            <pc:docMk/>
            <pc:sldMk cId="1143699311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13:44.958" v="579"/>
          <ac:picMkLst>
            <pc:docMk/>
            <pc:sldMk cId="1143699311" sldId="514"/>
            <ac:picMk id="5" creationId="{D985C378-A1BE-9E5F-4B44-C6BF0E3DF243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23:02.074" v="606" actId="1076"/>
        <pc:sldMkLst>
          <pc:docMk/>
          <pc:sldMk cId="1515212310" sldId="515"/>
        </pc:sldMkLst>
        <pc:spChg chg="mod">
          <ac:chgData name="Suraj Chopade" userId="S::suraj.chopade@bostoninstituteofanalytics.org::dcc44ee8-6a65-4538-a5e1-c87e14ca7a61" providerId="AD" clId="Web-{871277BA-B0EF-046E-6F77-0D76881C4ACF}" dt="2023-10-09T13:22:56.761" v="605" actId="1076"/>
          <ac:spMkLst>
            <pc:docMk/>
            <pc:sldMk cId="1515212310" sldId="5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23:02.074" v="606" actId="1076"/>
          <ac:spMkLst>
            <pc:docMk/>
            <pc:sldMk cId="1515212310" sldId="51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46:24.317" v="725" actId="20577"/>
        <pc:sldMkLst>
          <pc:docMk/>
          <pc:sldMk cId="3995488828" sldId="516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24.317" v="725" actId="20577"/>
          <ac:spMkLst>
            <pc:docMk/>
            <pc:sldMk cId="3995488828" sldId="5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4:32.476" v="627" actId="1076"/>
          <ac:spMkLst>
            <pc:docMk/>
            <pc:sldMk cId="3995488828" sldId="516"/>
            <ac:spMk id="9" creationId="{2FDADD92-4E39-7713-520E-D88B1D53A255}"/>
          </ac:spMkLst>
        </pc:spChg>
      </pc:sldChg>
      <pc:sldChg chg="addSp delSp modSp add del replId">
        <pc:chgData name="Suraj Chopade" userId="S::suraj.chopade@bostoninstituteofanalytics.org::dcc44ee8-6a65-4538-a5e1-c87e14ca7a61" providerId="AD" clId="Web-{871277BA-B0EF-046E-6F77-0D76881C4ACF}" dt="2023-10-09T13:36:36.419" v="638"/>
        <pc:sldMkLst>
          <pc:docMk/>
          <pc:sldMk cId="2236267859" sldId="517"/>
        </pc:sldMkLst>
        <pc:spChg chg="del">
          <ac:chgData name="Suraj Chopade" userId="S::suraj.chopade@bostoninstituteofanalytics.org::dcc44ee8-6a65-4538-a5e1-c87e14ca7a61" providerId="AD" clId="Web-{871277BA-B0EF-046E-6F77-0D76881C4ACF}" dt="2023-10-09T13:35:28.791" v="630"/>
          <ac:spMkLst>
            <pc:docMk/>
            <pc:sldMk cId="2236267859" sldId="5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5:39.541" v="634" actId="1076"/>
          <ac:spMkLst>
            <pc:docMk/>
            <pc:sldMk cId="2236267859" sldId="51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35:36.744" v="633" actId="1076"/>
          <ac:picMkLst>
            <pc:docMk/>
            <pc:sldMk cId="2236267859" sldId="517"/>
            <ac:picMk id="3" creationId="{DDA6036D-54ED-65EF-7441-1B8AC0081980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36:03.167" v="637" actId="1076"/>
        <pc:sldMkLst>
          <pc:docMk/>
          <pc:sldMk cId="165767550" sldId="518"/>
        </pc:sldMkLst>
        <pc:picChg chg="mod">
          <ac:chgData name="Suraj Chopade" userId="S::suraj.chopade@bostoninstituteofanalytics.org::dcc44ee8-6a65-4538-a5e1-c87e14ca7a61" providerId="AD" clId="Web-{871277BA-B0EF-046E-6F77-0D76881C4ACF}" dt="2023-10-09T13:36:03.167" v="637" actId="1076"/>
          <ac:picMkLst>
            <pc:docMk/>
            <pc:sldMk cId="165767550" sldId="518"/>
            <ac:picMk id="3" creationId="{DDA6036D-54ED-65EF-7441-1B8AC008198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1:31.384" v="675" actId="1076"/>
        <pc:sldMkLst>
          <pc:docMk/>
          <pc:sldMk cId="1155787438" sldId="519"/>
        </pc:sldMkLst>
        <pc:spChg chg="add mod">
          <ac:chgData name="Suraj Chopade" userId="S::suraj.chopade@bostoninstituteofanalytics.org::dcc44ee8-6a65-4538-a5e1-c87e14ca7a61" providerId="AD" clId="Web-{871277BA-B0EF-046E-6F77-0D76881C4ACF}" dt="2023-10-09T13:39:53.395" v="671" actId="1076"/>
          <ac:spMkLst>
            <pc:docMk/>
            <pc:sldMk cId="1155787438" sldId="519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9:05.143" v="654" actId="1076"/>
          <ac:spMkLst>
            <pc:docMk/>
            <pc:sldMk cId="1155787438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38:23.907" v="640"/>
          <ac:picMkLst>
            <pc:docMk/>
            <pc:sldMk cId="1155787438" sldId="519"/>
            <ac:picMk id="3" creationId="{DDA6036D-54ED-65EF-7441-1B8AC0081980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41:31.384" v="675" actId="1076"/>
          <ac:picMkLst>
            <pc:docMk/>
            <pc:sldMk cId="1155787438" sldId="519"/>
            <ac:picMk id="4" creationId="{9F84EF5F-DEA8-5861-5AF6-29987EE64A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6:07.629" v="723" actId="1076"/>
        <pc:sldMkLst>
          <pc:docMk/>
          <pc:sldMk cId="754042340" sldId="520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07.629" v="723" actId="1076"/>
          <ac:spMkLst>
            <pc:docMk/>
            <pc:sldMk cId="754042340" sldId="520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46:05.192" v="722" actId="1076"/>
          <ac:spMkLst>
            <pc:docMk/>
            <pc:sldMk cId="754042340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45:03.564" v="697" actId="1076"/>
          <ac:picMkLst>
            <pc:docMk/>
            <pc:sldMk cId="754042340" sldId="520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43:52.968" v="677"/>
          <ac:picMkLst>
            <pc:docMk/>
            <pc:sldMk cId="754042340" sldId="520"/>
            <ac:picMk id="4" creationId="{9F84EF5F-DEA8-5861-5AF6-29987EE64A3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2D73C5D-A962-D16B-43A2-2FFC204EC97B}"/>
    <pc:docChg chg="delSld modSld sldOrd">
      <pc:chgData name="Suraj Chopade" userId="S::suraj.chopade@bostoninstituteofanalytics.org::dcc44ee8-6a65-4538-a5e1-c87e14ca7a61" providerId="AD" clId="Web-{72D73C5D-A962-D16B-43A2-2FFC204EC97B}" dt="2023-10-09T11:05:59.794" v="32"/>
      <pc:docMkLst>
        <pc:docMk/>
      </pc:docMkLst>
      <pc:sldChg chg="delSp">
        <pc:chgData name="Suraj Chopade" userId="S::suraj.chopade@bostoninstituteofanalytics.org::dcc44ee8-6a65-4538-a5e1-c87e14ca7a61" providerId="AD" clId="Web-{72D73C5D-A962-D16B-43A2-2FFC204EC97B}" dt="2023-10-09T11:05:57.106" v="31"/>
        <pc:sldMkLst>
          <pc:docMk/>
          <pc:sldMk cId="2503897231" sldId="28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7.106" v="31"/>
          <ac:picMkLst>
            <pc:docMk/>
            <pc:sldMk cId="2503897231" sldId="28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8"/>
        <pc:sldMkLst>
          <pc:docMk/>
          <pc:sldMk cId="1726830" sldId="314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9.794" v="32"/>
        <pc:sldMkLst>
          <pc:docMk/>
          <pc:sldMk cId="4059647043" sldId="40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9.794" v="32"/>
          <ac:picMkLst>
            <pc:docMk/>
            <pc:sldMk cId="4059647043" sldId="408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0"/>
        <pc:sldMkLst>
          <pc:docMk/>
          <pc:sldMk cId="3582198988" sldId="48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1"/>
        <pc:sldMkLst>
          <pc:docMk/>
          <pc:sldMk cId="3025139516" sldId="48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7"/>
        <pc:sldMkLst>
          <pc:docMk/>
          <pc:sldMk cId="170298293" sldId="48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6"/>
        <pc:sldMkLst>
          <pc:docMk/>
          <pc:sldMk cId="2393680182" sldId="48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5"/>
        <pc:sldMkLst>
          <pc:docMk/>
          <pc:sldMk cId="1794145806" sldId="489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2"/>
        <pc:sldMkLst>
          <pc:docMk/>
          <pc:sldMk cId="1281757821" sldId="490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4"/>
        <pc:sldMkLst>
          <pc:docMk/>
          <pc:sldMk cId="3802794363" sldId="491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3"/>
        <pc:sldMkLst>
          <pc:docMk/>
          <pc:sldMk cId="15428375" sldId="492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6"/>
        <pc:sldMkLst>
          <pc:docMk/>
          <pc:sldMk cId="2447148602" sldId="493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5"/>
        <pc:sldMkLst>
          <pc:docMk/>
          <pc:sldMk cId="3592800487" sldId="49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3"/>
        <pc:sldMkLst>
          <pc:docMk/>
          <pc:sldMk cId="3469038299" sldId="49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788" v="2"/>
        <pc:sldMkLst>
          <pc:docMk/>
          <pc:sldMk cId="3658381137" sldId="496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1.559" v="29"/>
        <pc:sldMkLst>
          <pc:docMk/>
          <pc:sldMk cId="2004310942" sldId="497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1.559" v="29"/>
          <ac:picMkLst>
            <pc:docMk/>
            <pc:sldMk cId="2004310942" sldId="49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72D73C5D-A962-D16B-43A2-2FFC204EC97B}" dt="2023-10-09T11:05:54.028" v="30"/>
        <pc:sldMkLst>
          <pc:docMk/>
          <pc:sldMk cId="988374458" sldId="49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4.028" v="30"/>
          <ac:picMkLst>
            <pc:docMk/>
            <pc:sldMk cId="988374458" sldId="498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0.996" v="24"/>
        <pc:sldMkLst>
          <pc:docMk/>
          <pc:sldMk cId="578900116" sldId="499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0.996" v="24"/>
          <ac:picMkLst>
            <pc:docMk/>
            <pc:sldMk cId="578900116" sldId="499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2.949" v="25"/>
        <pc:sldMkLst>
          <pc:docMk/>
          <pc:sldMk cId="1360406204" sldId="500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2.949" v="25"/>
          <ac:picMkLst>
            <pc:docMk/>
            <pc:sldMk cId="1360406204" sldId="500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6.965" v="27"/>
        <pc:sldMkLst>
          <pc:docMk/>
          <pc:sldMk cId="518322288" sldId="501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6.965" v="27"/>
          <ac:picMkLst>
            <pc:docMk/>
            <pc:sldMk cId="518322288" sldId="501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9.262" v="28"/>
        <pc:sldMkLst>
          <pc:docMk/>
          <pc:sldMk cId="2194005509" sldId="502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9.262" v="28"/>
          <ac:picMkLst>
            <pc:docMk/>
            <pc:sldMk cId="2194005509" sldId="502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4.981" v="26"/>
        <pc:sldMkLst>
          <pc:docMk/>
          <pc:sldMk cId="1122122428" sldId="50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4.981" v="26"/>
          <ac:picMkLst>
            <pc:docMk/>
            <pc:sldMk cId="1122122428" sldId="50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1"/>
        <pc:sldMkLst>
          <pc:docMk/>
          <pc:sldMk cId="889843261" sldId="50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0"/>
        <pc:sldMkLst>
          <pc:docMk/>
          <pc:sldMk cId="189096696" sldId="50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9"/>
        <pc:sldMkLst>
          <pc:docMk/>
          <pc:sldMk cId="3932013374" sldId="50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8"/>
        <pc:sldMkLst>
          <pc:docMk/>
          <pc:sldMk cId="4290452773" sldId="50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7"/>
        <pc:sldMkLst>
          <pc:docMk/>
          <pc:sldMk cId="39558220" sldId="50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4"/>
        <pc:sldMkLst>
          <pc:docMk/>
          <pc:sldMk cId="4287738320" sldId="509"/>
        </pc:sldMkLst>
      </pc:sldChg>
    </pc:docChg>
  </pc:docChgLst>
  <pc:docChgLst>
    <pc:chgData name="Suraj Chopade" userId="S::suraj.chopade@bostoninstituteofanalytics.org::dcc44ee8-6a65-4538-a5e1-c87e14ca7a61" providerId="AD" clId="Web-{872B2E46-69B6-9365-35FF-04BE85BF8CA8}"/>
    <pc:docChg chg="addSld modSld sldOrd">
      <pc:chgData name="Suraj Chopade" userId="S::suraj.chopade@bostoninstituteofanalytics.org::dcc44ee8-6a65-4538-a5e1-c87e14ca7a61" providerId="AD" clId="Web-{872B2E46-69B6-9365-35FF-04BE85BF8CA8}" dt="2023-10-17T06:31:30.629" v="367" actId="1076"/>
      <pc:docMkLst>
        <pc:docMk/>
      </pc:docMkLst>
      <pc:sldChg chg="modSp">
        <pc:chgData name="Suraj Chopade" userId="S::suraj.chopade@bostoninstituteofanalytics.org::dcc44ee8-6a65-4538-a5e1-c87e14ca7a61" providerId="AD" clId="Web-{872B2E46-69B6-9365-35FF-04BE85BF8CA8}" dt="2023-10-17T05:37:13.705" v="15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872B2E46-69B6-9365-35FF-04BE85BF8CA8}" dt="2023-10-17T05:37:13.705" v="15" actId="20577"/>
          <ac:spMkLst>
            <pc:docMk/>
            <pc:sldMk cId="778114113" sldId="560"/>
            <ac:spMk id="2" creationId="{E401CF50-7ED4-E6A1-4F40-048F35EC41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5:48:01.243" v="60" actId="1076"/>
        <pc:sldMkLst>
          <pc:docMk/>
          <pc:sldMk cId="578814834" sldId="581"/>
        </pc:sldMkLst>
        <pc:spChg chg="mod">
          <ac:chgData name="Suraj Chopade" userId="S::suraj.chopade@bostoninstituteofanalytics.org::dcc44ee8-6a65-4538-a5e1-c87e14ca7a61" providerId="AD" clId="Web-{872B2E46-69B6-9365-35FF-04BE85BF8CA8}" dt="2023-10-17T05:47:52.071" v="58" actId="1076"/>
          <ac:spMkLst>
            <pc:docMk/>
            <pc:sldMk cId="578814834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5:39:02.584" v="28" actId="1076"/>
          <ac:spMkLst>
            <pc:docMk/>
            <pc:sldMk cId="578814834" sldId="581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872B2E46-69B6-9365-35FF-04BE85BF8CA8}" dt="2023-10-17T05:47:31.023" v="54"/>
          <ac:picMkLst>
            <pc:docMk/>
            <pc:sldMk cId="578814834" sldId="581"/>
            <ac:picMk id="3" creationId="{6E1115CD-FD99-AFA9-4EA0-5CDB2986137A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5:48:01.243" v="60" actId="1076"/>
          <ac:picMkLst>
            <pc:docMk/>
            <pc:sldMk cId="578814834" sldId="581"/>
            <ac:picMk id="4" creationId="{F4FAD84F-0D3A-2716-DC49-51AC835B9DFA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2B2E46-69B6-9365-35FF-04BE85BF8CA8}" dt="2023-10-17T05:49:21.277" v="81" actId="1076"/>
        <pc:sldMkLst>
          <pc:docMk/>
          <pc:sldMk cId="3662524001" sldId="582"/>
        </pc:sldMkLst>
        <pc:spChg chg="mod">
          <ac:chgData name="Suraj Chopade" userId="S::suraj.chopade@bostoninstituteofanalytics.org::dcc44ee8-6a65-4538-a5e1-c87e14ca7a61" providerId="AD" clId="Web-{872B2E46-69B6-9365-35FF-04BE85BF8CA8}" dt="2023-10-17T05:49:21.277" v="81" actId="1076"/>
          <ac:spMkLst>
            <pc:docMk/>
            <pc:sldMk cId="3662524001" sldId="582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872B2E46-69B6-9365-35FF-04BE85BF8CA8}" dt="2023-10-17T05:48:34.869" v="62"/>
          <ac:picMkLst>
            <pc:docMk/>
            <pc:sldMk cId="3662524001" sldId="582"/>
            <ac:picMk id="4" creationId="{F4FAD84F-0D3A-2716-DC49-51AC835B9DFA}"/>
          </ac:picMkLst>
        </pc:picChg>
      </pc:sldChg>
      <pc:sldChg chg="modSp add replId">
        <pc:chgData name="Suraj Chopade" userId="S::suraj.chopade@bostoninstituteofanalytics.org::dcc44ee8-6a65-4538-a5e1-c87e14ca7a61" providerId="AD" clId="Web-{872B2E46-69B6-9365-35FF-04BE85BF8CA8}" dt="2023-10-17T05:50:14.560" v="98" actId="1076"/>
        <pc:sldMkLst>
          <pc:docMk/>
          <pc:sldMk cId="1363543492" sldId="583"/>
        </pc:sldMkLst>
        <pc:spChg chg="mod">
          <ac:chgData name="Suraj Chopade" userId="S::suraj.chopade@bostoninstituteofanalytics.org::dcc44ee8-6a65-4538-a5e1-c87e14ca7a61" providerId="AD" clId="Web-{872B2E46-69B6-9365-35FF-04BE85BF8CA8}" dt="2023-10-17T05:50:14.560" v="98" actId="1076"/>
          <ac:spMkLst>
            <pc:docMk/>
            <pc:sldMk cId="1363543492" sldId="583"/>
            <ac:spMk id="2" creationId="{E401CF50-7ED4-E6A1-4F40-048F35EC4155}"/>
          </ac:spMkLst>
        </pc:spChg>
      </pc:sldChg>
      <pc:sldChg chg="modSp add replId">
        <pc:chgData name="Suraj Chopade" userId="S::suraj.chopade@bostoninstituteofanalytics.org::dcc44ee8-6a65-4538-a5e1-c87e14ca7a61" providerId="AD" clId="Web-{872B2E46-69B6-9365-35FF-04BE85BF8CA8}" dt="2023-10-17T05:51:58.157" v="113" actId="20577"/>
        <pc:sldMkLst>
          <pc:docMk/>
          <pc:sldMk cId="2721725042" sldId="584"/>
        </pc:sldMkLst>
        <pc:spChg chg="mod">
          <ac:chgData name="Suraj Chopade" userId="S::suraj.chopade@bostoninstituteofanalytics.org::dcc44ee8-6a65-4538-a5e1-c87e14ca7a61" providerId="AD" clId="Web-{872B2E46-69B6-9365-35FF-04BE85BF8CA8}" dt="2023-10-17T05:51:58.157" v="113" actId="20577"/>
          <ac:spMkLst>
            <pc:docMk/>
            <pc:sldMk cId="2721725042" sldId="584"/>
            <ac:spMk id="2" creationId="{E401CF50-7ED4-E6A1-4F40-048F35EC4155}"/>
          </ac:spMkLst>
        </pc:spChg>
      </pc:sldChg>
      <pc:sldChg chg="modSp add ord replId">
        <pc:chgData name="Suraj Chopade" userId="S::suraj.chopade@bostoninstituteofanalytics.org::dcc44ee8-6a65-4538-a5e1-c87e14ca7a61" providerId="AD" clId="Web-{872B2E46-69B6-9365-35FF-04BE85BF8CA8}" dt="2023-10-17T06:14:01.265" v="240" actId="20577"/>
        <pc:sldMkLst>
          <pc:docMk/>
          <pc:sldMk cId="3649679647" sldId="585"/>
        </pc:sldMkLst>
        <pc:spChg chg="mod">
          <ac:chgData name="Suraj Chopade" userId="S::suraj.chopade@bostoninstituteofanalytics.org::dcc44ee8-6a65-4538-a5e1-c87e14ca7a61" providerId="AD" clId="Web-{872B2E46-69B6-9365-35FF-04BE85BF8CA8}" dt="2023-10-17T06:14:01.265" v="240" actId="20577"/>
          <ac:spMkLst>
            <pc:docMk/>
            <pc:sldMk cId="3649679647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6:07:10.595" v="164" actId="1076"/>
          <ac:spMkLst>
            <pc:docMk/>
            <pc:sldMk cId="3649679647" sldId="585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28:16.669" v="352" actId="20577"/>
        <pc:sldMkLst>
          <pc:docMk/>
          <pc:sldMk cId="2118486421" sldId="586"/>
        </pc:sldMkLst>
        <pc:spChg chg="mod">
          <ac:chgData name="Suraj Chopade" userId="S::suraj.chopade@bostoninstituteofanalytics.org::dcc44ee8-6a65-4538-a5e1-c87e14ca7a61" providerId="AD" clId="Web-{872B2E46-69B6-9365-35FF-04BE85BF8CA8}" dt="2023-10-17T06:28:16.669" v="352" actId="20577"/>
          <ac:spMkLst>
            <pc:docMk/>
            <pc:sldMk cId="2118486421" sldId="586"/>
            <ac:spMk id="2" creationId="{E401CF50-7ED4-E6A1-4F40-048F35EC4155}"/>
          </ac:spMkLst>
        </pc:spChg>
        <pc:spChg chg="add">
          <ac:chgData name="Suraj Chopade" userId="S::suraj.chopade@bostoninstituteofanalytics.org::dcc44ee8-6a65-4538-a5e1-c87e14ca7a61" providerId="AD" clId="Web-{872B2E46-69B6-9365-35FF-04BE85BF8CA8}" dt="2023-10-17T06:09:24.943" v="199"/>
          <ac:spMkLst>
            <pc:docMk/>
            <pc:sldMk cId="2118486421" sldId="586"/>
            <ac:spMk id="4" creationId="{3FC68854-5E29-0B53-1C4D-7E6FB0E6EA12}"/>
          </ac:spMkLst>
        </pc:spChg>
        <pc:spChg chg="del">
          <ac:chgData name="Suraj Chopade" userId="S::suraj.chopade@bostoninstituteofanalytics.org::dcc44ee8-6a65-4538-a5e1-c87e14ca7a61" providerId="AD" clId="Web-{872B2E46-69B6-9365-35FF-04BE85BF8CA8}" dt="2023-10-17T06:09:24.443" v="198"/>
          <ac:spMkLst>
            <pc:docMk/>
            <pc:sldMk cId="2118486421" sldId="586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4:26.692" v="335" actId="1076"/>
          <ac:spMkLst>
            <pc:docMk/>
            <pc:sldMk cId="2118486421" sldId="586"/>
            <ac:spMk id="10" creationId="{D7D2137F-CD91-71D7-4616-CDFD0B05977D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4:59.178" v="342" actId="14100"/>
          <ac:spMkLst>
            <pc:docMk/>
            <pc:sldMk cId="2118486421" sldId="586"/>
            <ac:spMk id="12" creationId="{3979FA60-1CB3-A5C9-3E7A-C561AF3BF4B3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25:15.850" v="347" actId="14100"/>
          <ac:spMkLst>
            <pc:docMk/>
            <pc:sldMk cId="2118486421" sldId="586"/>
            <ac:spMk id="13" creationId="{CDBFBD9D-9666-492C-8FA6-62C5B6FB2E7A}"/>
          </ac:spMkLst>
        </pc:spChg>
        <pc:grpChg chg="add">
          <ac:chgData name="Suraj Chopade" userId="S::suraj.chopade@bostoninstituteofanalytics.org::dcc44ee8-6a65-4538-a5e1-c87e14ca7a61" providerId="AD" clId="Web-{872B2E46-69B6-9365-35FF-04BE85BF8CA8}" dt="2023-10-17T06:25:31.148" v="348"/>
          <ac:grpSpMkLst>
            <pc:docMk/>
            <pc:sldMk cId="2118486421" sldId="586"/>
            <ac:grpSpMk id="14" creationId="{A5D2A020-1893-5E2E-5ACF-6DB676C66072}"/>
          </ac:grpSpMkLst>
        </pc:grpChg>
        <pc:picChg chg="add del mod">
          <ac:chgData name="Suraj Chopade" userId="S::suraj.chopade@bostoninstituteofanalytics.org::dcc44ee8-6a65-4538-a5e1-c87e14ca7a61" providerId="AD" clId="Web-{872B2E46-69B6-9365-35FF-04BE85BF8CA8}" dt="2023-10-17T06:22:58.768" v="317"/>
          <ac:picMkLst>
            <pc:docMk/>
            <pc:sldMk cId="2118486421" sldId="586"/>
            <ac:picMk id="5" creationId="{C97944FD-BC4C-75CF-47D9-4D45DA10F4BC}"/>
          </ac:picMkLst>
        </pc:picChg>
        <pc:picChg chg="add mod modCrop">
          <ac:chgData name="Suraj Chopade" userId="S::suraj.chopade@bostoninstituteofanalytics.org::dcc44ee8-6a65-4538-a5e1-c87e14ca7a61" providerId="AD" clId="Web-{872B2E46-69B6-9365-35FF-04BE85BF8CA8}" dt="2023-10-17T06:24:51.209" v="341" actId="1076"/>
          <ac:picMkLst>
            <pc:docMk/>
            <pc:sldMk cId="2118486421" sldId="586"/>
            <ac:picMk id="6" creationId="{511DA689-6021-2123-165F-ED17FE6C24D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19:12.275" v="310" actId="1076"/>
        <pc:sldMkLst>
          <pc:docMk/>
          <pc:sldMk cId="470895126" sldId="587"/>
        </pc:sldMkLst>
        <pc:spChg chg="del">
          <ac:chgData name="Suraj Chopade" userId="S::suraj.chopade@bostoninstituteofanalytics.org::dcc44ee8-6a65-4538-a5e1-c87e14ca7a61" providerId="AD" clId="Web-{872B2E46-69B6-9365-35FF-04BE85BF8CA8}" dt="2023-10-17T06:09:30.146" v="201"/>
          <ac:spMkLst>
            <pc:docMk/>
            <pc:sldMk cId="470895126" sldId="587"/>
            <ac:spMk id="2" creationId="{E401CF50-7ED4-E6A1-4F40-048F35EC4155}"/>
          </ac:spMkLst>
        </pc:spChg>
        <pc:spChg chg="add del">
          <ac:chgData name="Suraj Chopade" userId="S::suraj.chopade@bostoninstituteofanalytics.org::dcc44ee8-6a65-4538-a5e1-c87e14ca7a61" providerId="AD" clId="Web-{872B2E46-69B6-9365-35FF-04BE85BF8CA8}" dt="2023-10-17T06:10:09.944" v="207"/>
          <ac:spMkLst>
            <pc:docMk/>
            <pc:sldMk cId="470895126" sldId="587"/>
            <ac:spMk id="4" creationId="{B2427A18-AD6F-74DC-C426-A01BA0367F94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03.821" v="214" actId="1076"/>
          <ac:spMkLst>
            <pc:docMk/>
            <pc:sldMk cId="470895126" sldId="587"/>
            <ac:spMk id="5" creationId="{67A41A43-9DAB-0B44-9C6D-D8D78C20705D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13.243" v="216" actId="14100"/>
          <ac:spMkLst>
            <pc:docMk/>
            <pc:sldMk cId="470895126" sldId="587"/>
            <ac:spMk id="6" creationId="{18D4F012-83B8-2AF8-090E-6392878E812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1:39.869" v="219" actId="14100"/>
          <ac:spMkLst>
            <pc:docMk/>
            <pc:sldMk cId="470895126" sldId="587"/>
            <ac:spMk id="7" creationId="{270A8CED-60B9-6664-BB56-739E2DD9B88E}"/>
          </ac:spMkLst>
        </pc:spChg>
        <pc:spChg chg="mod">
          <ac:chgData name="Suraj Chopade" userId="S::suraj.chopade@bostoninstituteofanalytics.org::dcc44ee8-6a65-4538-a5e1-c87e14ca7a61" providerId="AD" clId="Web-{872B2E46-69B6-9365-35FF-04BE85BF8CA8}" dt="2023-10-17T06:13:34.701" v="238" actId="1076"/>
          <ac:spMkLst>
            <pc:docMk/>
            <pc:sldMk cId="470895126" sldId="587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2:41.575" v="227" actId="1076"/>
          <ac:spMkLst>
            <pc:docMk/>
            <pc:sldMk cId="470895126" sldId="587"/>
            <ac:spMk id="10" creationId="{7D641512-1E52-B5FD-DFC4-212FAF3E5B93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2:55.669" v="232" actId="1076"/>
          <ac:spMkLst>
            <pc:docMk/>
            <pc:sldMk cId="470895126" sldId="587"/>
            <ac:spMk id="11" creationId="{9BB04955-5131-967C-E4CA-968EC5048A3F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3:04.810" v="235" actId="20577"/>
          <ac:spMkLst>
            <pc:docMk/>
            <pc:sldMk cId="470895126" sldId="587"/>
            <ac:spMk id="12" creationId="{032D3050-6F0E-4B61-CA7C-7246D3137121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6:18.363" v="248" actId="14100"/>
          <ac:spMkLst>
            <pc:docMk/>
            <pc:sldMk cId="470895126" sldId="587"/>
            <ac:spMk id="15" creationId="{BF28C127-9CC3-FF8A-2070-9B015AF65FE6}"/>
          </ac:spMkLst>
        </pc:spChg>
        <pc:spChg chg="add del">
          <ac:chgData name="Suraj Chopade" userId="S::suraj.chopade@bostoninstituteofanalytics.org::dcc44ee8-6a65-4538-a5e1-c87e14ca7a61" providerId="AD" clId="Web-{872B2E46-69B6-9365-35FF-04BE85BF8CA8}" dt="2023-10-17T06:16:27.192" v="250"/>
          <ac:spMkLst>
            <pc:docMk/>
            <pc:sldMk cId="470895126" sldId="587"/>
            <ac:spMk id="17" creationId="{A39A4A3C-5ED1-32DD-CBEC-E9F9F48F7F98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6:36.583" v="254" actId="20577"/>
          <ac:spMkLst>
            <pc:docMk/>
            <pc:sldMk cId="470895126" sldId="587"/>
            <ac:spMk id="19" creationId="{BD2A98E6-304F-684A-401E-682E5BFCC289}"/>
          </ac:spMkLst>
        </pc:spChg>
        <pc:spChg chg="add del mod">
          <ac:chgData name="Suraj Chopade" userId="S::suraj.chopade@bostoninstituteofanalytics.org::dcc44ee8-6a65-4538-a5e1-c87e14ca7a61" providerId="AD" clId="Web-{872B2E46-69B6-9365-35FF-04BE85BF8CA8}" dt="2023-10-17T06:17:14.178" v="261"/>
          <ac:spMkLst>
            <pc:docMk/>
            <pc:sldMk cId="470895126" sldId="587"/>
            <ac:spMk id="21" creationId="{B459A091-2CC4-D741-2385-CCE83F47CE92}"/>
          </ac:spMkLst>
        </pc:spChg>
        <pc:spChg chg="add mod">
          <ac:chgData name="Suraj Chopade" userId="S::suraj.chopade@bostoninstituteofanalytics.org::dcc44ee8-6a65-4538-a5e1-c87e14ca7a61" providerId="AD" clId="Web-{872B2E46-69B6-9365-35FF-04BE85BF8CA8}" dt="2023-10-17T06:18:59.119" v="308" actId="1076"/>
          <ac:spMkLst>
            <pc:docMk/>
            <pc:sldMk cId="470895126" sldId="587"/>
            <ac:spMk id="22" creationId="{CE5C07E6-26FD-F0C7-3D9F-6783BB892AAB}"/>
          </ac:spMkLst>
        </pc:spChg>
        <pc:grpChg chg="add mod">
          <ac:chgData name="Suraj Chopade" userId="S::suraj.chopade@bostoninstituteofanalytics.org::dcc44ee8-6a65-4538-a5e1-c87e14ca7a61" providerId="AD" clId="Web-{872B2E46-69B6-9365-35FF-04BE85BF8CA8}" dt="2023-10-17T06:15:55.409" v="242" actId="1076"/>
          <ac:grpSpMkLst>
            <pc:docMk/>
            <pc:sldMk cId="470895126" sldId="587"/>
            <ac:grpSpMk id="13" creationId="{86C2AEA1-A336-4F82-DABC-1C8D0EE538DB}"/>
          </ac:grpSpMkLst>
        </pc:grpChg>
        <pc:grpChg chg="add mod">
          <ac:chgData name="Suraj Chopade" userId="S::suraj.chopade@bostoninstituteofanalytics.org::dcc44ee8-6a65-4538-a5e1-c87e14ca7a61" providerId="AD" clId="Web-{872B2E46-69B6-9365-35FF-04BE85BF8CA8}" dt="2023-10-17T06:19:12.275" v="310" actId="1076"/>
          <ac:grpSpMkLst>
            <pc:docMk/>
            <pc:sldMk cId="470895126" sldId="587"/>
            <ac:grpSpMk id="20" creationId="{D16A4393-BF94-7DB2-118A-4F07B9D8CEDF}"/>
          </ac:grpSpMkLst>
        </pc:grpChg>
        <pc:picChg chg="add mod">
          <ac:chgData name="Suraj Chopade" userId="S::suraj.chopade@bostoninstituteofanalytics.org::dcc44ee8-6a65-4538-a5e1-c87e14ca7a61" providerId="AD" clId="Web-{872B2E46-69B6-9365-35FF-04BE85BF8CA8}" dt="2023-10-17T06:10:59.431" v="213" actId="1076"/>
          <ac:picMkLst>
            <pc:docMk/>
            <pc:sldMk cId="470895126" sldId="587"/>
            <ac:picMk id="3" creationId="{81B4A03E-E3E1-3C85-33EF-43595FF9B46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2B2E46-69B6-9365-35FF-04BE85BF8CA8}" dt="2023-10-17T06:31:30.629" v="367" actId="1076"/>
        <pc:sldMkLst>
          <pc:docMk/>
          <pc:sldMk cId="2138540512" sldId="588"/>
        </pc:sldMkLst>
        <pc:spChg chg="del">
          <ac:chgData name="Suraj Chopade" userId="S::suraj.chopade@bostoninstituteofanalytics.org::dcc44ee8-6a65-4538-a5e1-c87e14ca7a61" providerId="AD" clId="Web-{872B2E46-69B6-9365-35FF-04BE85BF8CA8}" dt="2023-10-17T06:26:09.930" v="349"/>
          <ac:spMkLst>
            <pc:docMk/>
            <pc:sldMk cId="2138540512" sldId="588"/>
            <ac:spMk id="2" creationId="{E401CF50-7ED4-E6A1-4F40-048F35EC4155}"/>
          </ac:spMkLst>
        </pc:spChg>
        <pc:picChg chg="add mod modCrop">
          <ac:chgData name="Suraj Chopade" userId="S::suraj.chopade@bostoninstituteofanalytics.org::dcc44ee8-6a65-4538-a5e1-c87e14ca7a61" providerId="AD" clId="Web-{872B2E46-69B6-9365-35FF-04BE85BF8CA8}" dt="2023-10-17T06:31:28.254" v="366" actId="1076"/>
          <ac:picMkLst>
            <pc:docMk/>
            <pc:sldMk cId="2138540512" sldId="588"/>
            <ac:picMk id="3" creationId="{2676C270-504D-7252-7A3E-B8767904E84D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6:31:26.285" v="365" actId="1076"/>
          <ac:picMkLst>
            <pc:docMk/>
            <pc:sldMk cId="2138540512" sldId="588"/>
            <ac:picMk id="5" creationId="{FC55CDF9-B864-1A15-CC8C-C1AF507E4B28}"/>
          </ac:picMkLst>
        </pc:picChg>
        <pc:picChg chg="add mod">
          <ac:chgData name="Suraj Chopade" userId="S::suraj.chopade@bostoninstituteofanalytics.org::dcc44ee8-6a65-4538-a5e1-c87e14ca7a61" providerId="AD" clId="Web-{872B2E46-69B6-9365-35FF-04BE85BF8CA8}" dt="2023-10-17T06:31:30.629" v="367" actId="1076"/>
          <ac:picMkLst>
            <pc:docMk/>
            <pc:sldMk cId="2138540512" sldId="588"/>
            <ac:picMk id="6" creationId="{C676242B-7E94-52DB-AAF9-F6A8B3C25950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F40719B0-CFCC-0B85-8714-36C02ED75D61}"/>
    <pc:docChg chg="addSld modSld sldOrd">
      <pc:chgData name="Suraj Chopade" userId="S::suraj.chopade@bostoninstituteofanalytics.org::dcc44ee8-6a65-4538-a5e1-c87e14ca7a61" providerId="AD" clId="Web-{F40719B0-CFCC-0B85-8714-36C02ED75D61}" dt="2023-10-17T06:58:44.276" v="93"/>
      <pc:docMkLst>
        <pc:docMk/>
      </pc:docMkLst>
      <pc:sldChg chg="addSp modSp">
        <pc:chgData name="Suraj Chopade" userId="S::suraj.chopade@bostoninstituteofanalytics.org::dcc44ee8-6a65-4538-a5e1-c87e14ca7a61" providerId="AD" clId="Web-{F40719B0-CFCC-0B85-8714-36C02ED75D61}" dt="2023-10-17T06:45:25.791" v="18" actId="14100"/>
        <pc:sldMkLst>
          <pc:docMk/>
          <pc:sldMk cId="2138540512" sldId="588"/>
        </pc:sldMkLst>
        <pc:picChg chg="add mod">
          <ac:chgData name="Suraj Chopade" userId="S::suraj.chopade@bostoninstituteofanalytics.org::dcc44ee8-6a65-4538-a5e1-c87e14ca7a61" providerId="AD" clId="Web-{F40719B0-CFCC-0B85-8714-36C02ED75D61}" dt="2023-10-17T06:45:25.791" v="18" actId="14100"/>
          <ac:picMkLst>
            <pc:docMk/>
            <pc:sldMk cId="2138540512" sldId="588"/>
            <ac:picMk id="2" creationId="{F7DB57CC-646D-73B4-E8F8-30E9BDED74C0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4:51.899" v="6" actId="1076"/>
          <ac:picMkLst>
            <pc:docMk/>
            <pc:sldMk cId="2138540512" sldId="588"/>
            <ac:picMk id="3" creationId="{2676C270-504D-7252-7A3E-B8767904E84D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5:02.978" v="11" actId="14100"/>
          <ac:picMkLst>
            <pc:docMk/>
            <pc:sldMk cId="2138540512" sldId="588"/>
            <ac:picMk id="5" creationId="{FC55CDF9-B864-1A15-CC8C-C1AF507E4B28}"/>
          </ac:picMkLst>
        </pc:picChg>
        <pc:picChg chg="mod">
          <ac:chgData name="Suraj Chopade" userId="S::suraj.chopade@bostoninstituteofanalytics.org::dcc44ee8-6a65-4538-a5e1-c87e14ca7a61" providerId="AD" clId="Web-{F40719B0-CFCC-0B85-8714-36C02ED75D61}" dt="2023-10-17T06:45:10.197" v="14" actId="1076"/>
          <ac:picMkLst>
            <pc:docMk/>
            <pc:sldMk cId="2138540512" sldId="588"/>
            <ac:picMk id="6" creationId="{C676242B-7E94-52DB-AAF9-F6A8B3C2595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F40719B0-CFCC-0B85-8714-36C02ED75D61}" dt="2023-10-17T06:58:29.291" v="92"/>
        <pc:sldMkLst>
          <pc:docMk/>
          <pc:sldMk cId="2052612021" sldId="589"/>
        </pc:sldMkLst>
        <pc:spChg chg="mod">
          <ac:chgData name="Suraj Chopade" userId="S::suraj.chopade@bostoninstituteofanalytics.org::dcc44ee8-6a65-4538-a5e1-c87e14ca7a61" providerId="AD" clId="Web-{F40719B0-CFCC-0B85-8714-36C02ED75D61}" dt="2023-10-17T06:48:51.549" v="27" actId="1076"/>
          <ac:spMkLst>
            <pc:docMk/>
            <pc:sldMk cId="2052612021" sldId="589"/>
            <ac:spMk id="4" creationId="{3FC68854-5E29-0B53-1C4D-7E6FB0E6EA12}"/>
          </ac:spMkLst>
        </pc:spChg>
        <pc:picChg chg="del">
          <ac:chgData name="Suraj Chopade" userId="S::suraj.chopade@bostoninstituteofanalytics.org::dcc44ee8-6a65-4538-a5e1-c87e14ca7a61" providerId="AD" clId="Web-{F40719B0-CFCC-0B85-8714-36C02ED75D61}" dt="2023-10-17T06:45:50.214" v="20"/>
          <ac:picMkLst>
            <pc:docMk/>
            <pc:sldMk cId="2052612021" sldId="589"/>
            <ac:picMk id="2" creationId="{F7DB57CC-646D-73B4-E8F8-30E9BDED74C0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3"/>
          <ac:picMkLst>
            <pc:docMk/>
            <pc:sldMk cId="2052612021" sldId="589"/>
            <ac:picMk id="3" creationId="{2676C270-504D-7252-7A3E-B8767904E84D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2"/>
          <ac:picMkLst>
            <pc:docMk/>
            <pc:sldMk cId="2052612021" sldId="589"/>
            <ac:picMk id="5" creationId="{FC55CDF9-B864-1A15-CC8C-C1AF507E4B28}"/>
          </ac:picMkLst>
        </pc:picChg>
        <pc:picChg chg="del">
          <ac:chgData name="Suraj Chopade" userId="S::suraj.chopade@bostoninstituteofanalytics.org::dcc44ee8-6a65-4538-a5e1-c87e14ca7a61" providerId="AD" clId="Web-{F40719B0-CFCC-0B85-8714-36C02ED75D61}" dt="2023-10-17T06:45:50.214" v="21"/>
          <ac:picMkLst>
            <pc:docMk/>
            <pc:sldMk cId="2052612021" sldId="589"/>
            <ac:picMk id="6" creationId="{C676242B-7E94-52DB-AAF9-F6A8B3C25950}"/>
          </ac:picMkLst>
        </pc:picChg>
        <pc:picChg chg="add del mod modCrop">
          <ac:chgData name="Suraj Chopade" userId="S::suraj.chopade@bostoninstituteofanalytics.org::dcc44ee8-6a65-4538-a5e1-c87e14ca7a61" providerId="AD" clId="Web-{F40719B0-CFCC-0B85-8714-36C02ED75D61}" dt="2023-10-17T06:58:29.291" v="92"/>
          <ac:picMkLst>
            <pc:docMk/>
            <pc:sldMk cId="2052612021" sldId="589"/>
            <ac:picMk id="7" creationId="{0D47D1EB-ADDF-9D09-0C94-271B3F78EEA4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F40719B0-CFCC-0B85-8714-36C02ED75D61}" dt="2023-10-17T06:58:44.276" v="93"/>
        <pc:sldMkLst>
          <pc:docMk/>
          <pc:sldMk cId="2095620790" sldId="590"/>
        </pc:sldMkLst>
        <pc:spChg chg="mod">
          <ac:chgData name="Suraj Chopade" userId="S::suraj.chopade@bostoninstituteofanalytics.org::dcc44ee8-6a65-4538-a5e1-c87e14ca7a61" providerId="AD" clId="Web-{F40719B0-CFCC-0B85-8714-36C02ED75D61}" dt="2023-10-17T06:50:57.179" v="47" actId="1076"/>
          <ac:spMkLst>
            <pc:docMk/>
            <pc:sldMk cId="2095620790" sldId="590"/>
            <ac:spMk id="4" creationId="{3FC68854-5E29-0B53-1C4D-7E6FB0E6EA12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0:08.615" v="40" actId="14100"/>
          <ac:spMkLst>
            <pc:docMk/>
            <pc:sldMk cId="2095620790" sldId="590"/>
            <ac:spMk id="5" creationId="{504AB74C-6EF9-A283-B895-5AA4EAB26FB4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0:25.537" v="43" actId="14100"/>
          <ac:spMkLst>
            <pc:docMk/>
            <pc:sldMk cId="2095620790" sldId="590"/>
            <ac:spMk id="6" creationId="{14075DA5-71A8-A576-F959-6108C82C47D1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3:52.717" v="57" actId="1076"/>
          <ac:spMkLst>
            <pc:docMk/>
            <pc:sldMk cId="2095620790" sldId="590"/>
            <ac:spMk id="11" creationId="{502876DC-95B9-54DA-579F-87AC6EF53BF3}"/>
          </ac:spMkLst>
        </pc:spChg>
        <pc:spChg chg="add mod">
          <ac:chgData name="Suraj Chopade" userId="S::suraj.chopade@bostoninstituteofanalytics.org::dcc44ee8-6a65-4538-a5e1-c87e14ca7a61" providerId="AD" clId="Web-{F40719B0-CFCC-0B85-8714-36C02ED75D61}" dt="2023-10-17T06:54:45.923" v="68" actId="14100"/>
          <ac:spMkLst>
            <pc:docMk/>
            <pc:sldMk cId="2095620790" sldId="590"/>
            <ac:spMk id="13" creationId="{499C4B73-5B9E-85BC-FFC0-EED77DECF021}"/>
          </ac:spMkLst>
        </pc:spChg>
        <pc:grpChg chg="add mod">
          <ac:chgData name="Suraj Chopade" userId="S::suraj.chopade@bostoninstituteofanalytics.org::dcc44ee8-6a65-4538-a5e1-c87e14ca7a61" providerId="AD" clId="Web-{F40719B0-CFCC-0B85-8714-36C02ED75D61}" dt="2023-10-17T06:58:04.087" v="87" actId="1076"/>
          <ac:grpSpMkLst>
            <pc:docMk/>
            <pc:sldMk cId="2095620790" sldId="590"/>
            <ac:grpSpMk id="7" creationId="{81C9A9CC-A5FA-2E9A-6EF3-738AA89BBBFF}"/>
          </ac:grpSpMkLst>
        </pc:grpChg>
        <pc:grpChg chg="add mod">
          <ac:chgData name="Suraj Chopade" userId="S::suraj.chopade@bostoninstituteofanalytics.org::dcc44ee8-6a65-4538-a5e1-c87e14ca7a61" providerId="AD" clId="Web-{F40719B0-CFCC-0B85-8714-36C02ED75D61}" dt="2023-10-17T06:58:06.102" v="88" actId="1076"/>
          <ac:grpSpMkLst>
            <pc:docMk/>
            <pc:sldMk cId="2095620790" sldId="590"/>
            <ac:grpSpMk id="14" creationId="{CEC50B5B-8953-418B-0CF3-06FA7D88E755}"/>
          </ac:grpSpMkLst>
        </pc:grpChg>
        <pc:picChg chg="add mod">
          <ac:chgData name="Suraj Chopade" userId="S::suraj.chopade@bostoninstituteofanalytics.org::dcc44ee8-6a65-4538-a5e1-c87e14ca7a61" providerId="AD" clId="Web-{F40719B0-CFCC-0B85-8714-36C02ED75D61}" dt="2023-10-17T06:55:17.752" v="71" actId="1076"/>
          <ac:picMkLst>
            <pc:docMk/>
            <pc:sldMk cId="2095620790" sldId="590"/>
            <ac:picMk id="2" creationId="{75F5821C-CBF4-F95E-2B64-680BDF46605E}"/>
          </ac:picMkLst>
        </pc:picChg>
        <pc:picChg chg="add mod">
          <ac:chgData name="Suraj Chopade" userId="S::suraj.chopade@bostoninstituteofanalytics.org::dcc44ee8-6a65-4538-a5e1-c87e14ca7a61" providerId="AD" clId="Web-{F40719B0-CFCC-0B85-8714-36C02ED75D61}" dt="2023-10-17T06:54:23.937" v="66" actId="1076"/>
          <ac:picMkLst>
            <pc:docMk/>
            <pc:sldMk cId="2095620790" sldId="590"/>
            <ac:picMk id="9" creationId="{6083B467-A4D0-013D-5B42-720394ECB260}"/>
          </ac:picMkLst>
        </pc:picChg>
        <pc:picChg chg="add mod">
          <ac:chgData name="Suraj Chopade" userId="S::suraj.chopade@bostoninstituteofanalytics.org::dcc44ee8-6a65-4538-a5e1-c87e14ca7a61" providerId="AD" clId="Web-{F40719B0-CFCC-0B85-8714-36C02ED75D61}" dt="2023-10-17T06:58:20.134" v="91" actId="1076"/>
          <ac:picMkLst>
            <pc:docMk/>
            <pc:sldMk cId="2095620790" sldId="590"/>
            <ac:picMk id="16" creationId="{2D083C12-4796-1785-4F49-ABACFAF6D76F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212703A0-1CB7-AD27-D72E-54270430733B}"/>
    <pc:docChg chg="addSld delSld modSld">
      <pc:chgData name="Suraj Chopade" userId="S::suraj.chopade@bostoninstituteofanalytics.org::dcc44ee8-6a65-4538-a5e1-c87e14ca7a61" providerId="AD" clId="Web-{212703A0-1CB7-AD27-D72E-54270430733B}" dt="2023-10-12T07:09:37.204" v="425" actId="1076"/>
      <pc:docMkLst>
        <pc:docMk/>
      </pc:docMkLst>
      <pc:sldChg chg="modSp">
        <pc:chgData name="Suraj Chopade" userId="S::suraj.chopade@bostoninstituteofanalytics.org::dcc44ee8-6a65-4538-a5e1-c87e14ca7a61" providerId="AD" clId="Web-{212703A0-1CB7-AD27-D72E-54270430733B}" dt="2023-10-12T05:47:48.417" v="14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212703A0-1CB7-AD27-D72E-54270430733B}" dt="2023-10-12T05:47:48.417" v="14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9"/>
        <pc:sldMkLst>
          <pc:docMk/>
          <pc:sldMk cId="3080017173" sldId="51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6"/>
        <pc:sldMkLst>
          <pc:docMk/>
          <pc:sldMk cId="962054905" sldId="54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8"/>
        <pc:sldMkLst>
          <pc:docMk/>
          <pc:sldMk cId="3308570739" sldId="54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7"/>
        <pc:sldMkLst>
          <pc:docMk/>
          <pc:sldMk cId="174547270" sldId="54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4"/>
        <pc:sldMkLst>
          <pc:docMk/>
          <pc:sldMk cId="2158419863" sldId="548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5"/>
        <pc:sldMkLst>
          <pc:docMk/>
          <pc:sldMk cId="610857851" sldId="549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3"/>
        <pc:sldMkLst>
          <pc:docMk/>
          <pc:sldMk cId="234814346" sldId="550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2"/>
        <pc:sldMkLst>
          <pc:docMk/>
          <pc:sldMk cId="3668801380" sldId="551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1"/>
        <pc:sldMkLst>
          <pc:docMk/>
          <pc:sldMk cId="3755880105" sldId="552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0"/>
        <pc:sldMkLst>
          <pc:docMk/>
          <pc:sldMk cId="2458439909" sldId="55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9"/>
        <pc:sldMkLst>
          <pc:docMk/>
          <pc:sldMk cId="2339548631" sldId="554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8"/>
        <pc:sldMkLst>
          <pc:docMk/>
          <pc:sldMk cId="2933442064" sldId="55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7"/>
        <pc:sldMkLst>
          <pc:docMk/>
          <pc:sldMk cId="3236210545" sldId="55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6"/>
        <pc:sldMkLst>
          <pc:docMk/>
          <pc:sldMk cId="2529372087" sldId="55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5"/>
        <pc:sldMkLst>
          <pc:docMk/>
          <pc:sldMk cId="2041959882" sldId="558"/>
        </pc:sldMkLst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5:57:28.198" v="59" actId="20577"/>
        <pc:sldMkLst>
          <pc:docMk/>
          <pc:sldMk cId="1580819257" sldId="56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5:57:28.198" v="59" actId="20577"/>
          <ac:spMkLst>
            <pc:docMk/>
            <pc:sldMk cId="1580819257" sldId="560"/>
            <ac:spMk id="2" creationId="{2D8B7DE6-EB6B-A302-ADB1-69FD37D4968F}"/>
          </ac:spMkLst>
        </pc:spChg>
        <pc:spChg chg="del">
          <ac:chgData name="Suraj Chopade" userId="S::suraj.chopade@bostoninstituteofanalytics.org::dcc44ee8-6a65-4538-a5e1-c87e14ca7a61" providerId="AD" clId="Web-{212703A0-1CB7-AD27-D72E-54270430733B}" dt="2023-10-12T05:56:10.461" v="37"/>
          <ac:spMkLst>
            <pc:docMk/>
            <pc:sldMk cId="1580819257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5:55:56.039" v="36" actId="1076"/>
          <ac:spMkLst>
            <pc:docMk/>
            <pc:sldMk cId="1580819257" sldId="56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0:36.843" v="84" actId="1076"/>
        <pc:sldMkLst>
          <pc:docMk/>
          <pc:sldMk cId="1408695827" sldId="561"/>
        </pc:sldMkLst>
        <pc:spChg chg="mod">
          <ac:chgData name="Suraj Chopade" userId="S::suraj.chopade@bostoninstituteofanalytics.org::dcc44ee8-6a65-4538-a5e1-c87e14ca7a61" providerId="AD" clId="Web-{212703A0-1CB7-AD27-D72E-54270430733B}" dt="2023-10-12T06:00:24.640" v="83" actId="20577"/>
          <ac:spMkLst>
            <pc:docMk/>
            <pc:sldMk cId="1408695827" sldId="561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0:36.843" v="84" actId="1076"/>
          <ac:spMkLst>
            <pc:docMk/>
            <pc:sldMk cId="1408695827" sldId="561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3:11.316" v="117" actId="20577"/>
        <pc:sldMkLst>
          <pc:docMk/>
          <pc:sldMk cId="1754193795" sldId="562"/>
        </pc:sldMkLst>
        <pc:spChg chg="mod">
          <ac:chgData name="Suraj Chopade" userId="S::suraj.chopade@bostoninstituteofanalytics.org::dcc44ee8-6a65-4538-a5e1-c87e14ca7a61" providerId="AD" clId="Web-{212703A0-1CB7-AD27-D72E-54270430733B}" dt="2023-10-12T06:03:11.316" v="117" actId="20577"/>
          <ac:spMkLst>
            <pc:docMk/>
            <pc:sldMk cId="1754193795" sldId="562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2:34.143" v="102" actId="1076"/>
          <ac:spMkLst>
            <pc:docMk/>
            <pc:sldMk cId="1754193795" sldId="562"/>
            <ac:spMk id="9" creationId="{2FDADD92-4E39-7713-520E-D88B1D53A255}"/>
          </ac:spMkLst>
        </pc:spChg>
      </pc:sldChg>
      <pc:sldChg chg="delSp modSp add">
        <pc:chgData name="Suraj Chopade" userId="S::suraj.chopade@bostoninstituteofanalytics.org::dcc44ee8-6a65-4538-a5e1-c87e14ca7a61" providerId="AD" clId="Web-{212703A0-1CB7-AD27-D72E-54270430733B}" dt="2023-10-12T06:04:51.709" v="133" actId="1076"/>
        <pc:sldMkLst>
          <pc:docMk/>
          <pc:sldMk cId="3603954413" sldId="563"/>
        </pc:sldMkLst>
        <pc:spChg chg="del">
          <ac:chgData name="Suraj Chopade" userId="S::suraj.chopade@bostoninstituteofanalytics.org::dcc44ee8-6a65-4538-a5e1-c87e14ca7a61" providerId="AD" clId="Web-{212703A0-1CB7-AD27-D72E-54270430733B}" dt="2023-10-12T06:04:36.397" v="130"/>
          <ac:spMkLst>
            <pc:docMk/>
            <pc:sldMk cId="3603954413" sldId="563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4:51.709" v="133" actId="1076"/>
          <ac:spMkLst>
            <pc:docMk/>
            <pc:sldMk cId="3603954413" sldId="56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8:00.355" v="163" actId="20577"/>
        <pc:sldMkLst>
          <pc:docMk/>
          <pc:sldMk cId="1791198341" sldId="564"/>
        </pc:sldMkLst>
        <pc:spChg chg="del">
          <ac:chgData name="Suraj Chopade" userId="S::suraj.chopade@bostoninstituteofanalytics.org::dcc44ee8-6a65-4538-a5e1-c87e14ca7a61" providerId="AD" clId="Web-{212703A0-1CB7-AD27-D72E-54270430733B}" dt="2023-10-12T06:06:29.431" v="143"/>
          <ac:spMkLst>
            <pc:docMk/>
            <pc:sldMk cId="1791198341" sldId="564"/>
            <ac:spMk id="2" creationId="{2D8B7DE6-EB6B-A302-ADB1-69FD37D4968F}"/>
          </ac:spMkLst>
        </pc:spChg>
        <pc:spChg chg="add mod">
          <ac:chgData name="Suraj Chopade" userId="S::suraj.chopade@bostoninstituteofanalytics.org::dcc44ee8-6a65-4538-a5e1-c87e14ca7a61" providerId="AD" clId="Web-{212703A0-1CB7-AD27-D72E-54270430733B}" dt="2023-10-12T06:08:00.355" v="163" actId="20577"/>
          <ac:spMkLst>
            <pc:docMk/>
            <pc:sldMk cId="1791198341" sldId="564"/>
            <ac:spMk id="3" creationId="{6B16CB89-6A4A-EB45-8DF4-5B44A8612803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6:05.211" v="142" actId="1076"/>
          <ac:spMkLst>
            <pc:docMk/>
            <pc:sldMk cId="1791198341" sldId="56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9:34.342" v="172" actId="1076"/>
        <pc:sldMkLst>
          <pc:docMk/>
          <pc:sldMk cId="3985461212" sldId="565"/>
        </pc:sldMkLst>
        <pc:spChg chg="del">
          <ac:chgData name="Suraj Chopade" userId="S::suraj.chopade@bostoninstituteofanalytics.org::dcc44ee8-6a65-4538-a5e1-c87e14ca7a61" providerId="AD" clId="Web-{212703A0-1CB7-AD27-D72E-54270430733B}" dt="2023-10-12T06:08:36.840" v="165"/>
          <ac:spMkLst>
            <pc:docMk/>
            <pc:sldMk cId="3985461212" sldId="565"/>
            <ac:spMk id="3" creationId="{6B16CB89-6A4A-EB45-8DF4-5B44A8612803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09:34.342" v="172" actId="1076"/>
          <ac:picMkLst>
            <pc:docMk/>
            <pc:sldMk cId="3985461212" sldId="565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1:35.564" v="192" actId="1076"/>
        <pc:sldMkLst>
          <pc:docMk/>
          <pc:sldMk cId="2832941956" sldId="566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1:22.532" v="186" actId="1076"/>
          <ac:spMkLst>
            <pc:docMk/>
            <pc:sldMk cId="2832941956" sldId="566"/>
            <ac:spMk id="3" creationId="{10BF853F-6D34-61C1-9565-98FBD8D328F2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1:35.564" v="192" actId="1076"/>
          <ac:spMkLst>
            <pc:docMk/>
            <pc:sldMk cId="2832941956" sldId="56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0:44.328" v="174"/>
          <ac:picMkLst>
            <pc:docMk/>
            <pc:sldMk cId="2832941956" sldId="566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4:04.271" v="198" actId="1076"/>
        <pc:sldMkLst>
          <pc:docMk/>
          <pc:sldMk cId="3879932270" sldId="567"/>
        </pc:sldMkLst>
        <pc:spChg chg="del">
          <ac:chgData name="Suraj Chopade" userId="S::suraj.chopade@bostoninstituteofanalytics.org::dcc44ee8-6a65-4538-a5e1-c87e14ca7a61" providerId="AD" clId="Web-{212703A0-1CB7-AD27-D72E-54270430733B}" dt="2023-10-12T06:11:53.346" v="194"/>
          <ac:spMkLst>
            <pc:docMk/>
            <pc:sldMk cId="3879932270" sldId="567"/>
            <ac:spMk id="3" creationId="{10BF853F-6D34-61C1-9565-98FBD8D328F2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14:04.271" v="198" actId="1076"/>
          <ac:picMkLst>
            <pc:docMk/>
            <pc:sldMk cId="3879932270" sldId="567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5:55.540" v="219" actId="20577"/>
        <pc:sldMkLst>
          <pc:docMk/>
          <pc:sldMk cId="3435741009" sldId="568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5:55.540" v="219" actId="20577"/>
          <ac:spMkLst>
            <pc:docMk/>
            <pc:sldMk cId="3435741009" sldId="568"/>
            <ac:spMk id="3" creationId="{A5729C19-44AB-F82D-4D1D-65370F203D80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4:46.600" v="204" actId="20577"/>
          <ac:spMkLst>
            <pc:docMk/>
            <pc:sldMk cId="3435741009" sldId="56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4:09.537" v="200"/>
          <ac:picMkLst>
            <pc:docMk/>
            <pc:sldMk cId="3435741009" sldId="568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20:00.265" v="231" actId="1076"/>
        <pc:sldMkLst>
          <pc:docMk/>
          <pc:sldMk cId="3503457806" sldId="569"/>
        </pc:sldMkLst>
        <pc:spChg chg="del">
          <ac:chgData name="Suraj Chopade" userId="S::suraj.chopade@bostoninstituteofanalytics.org::dcc44ee8-6a65-4538-a5e1-c87e14ca7a61" providerId="AD" clId="Web-{212703A0-1CB7-AD27-D72E-54270430733B}" dt="2023-10-12T06:16:06.118" v="221"/>
          <ac:spMkLst>
            <pc:docMk/>
            <pc:sldMk cId="3503457806" sldId="569"/>
            <ac:spMk id="3" creationId="{A5729C19-44AB-F82D-4D1D-65370F203D80}"/>
          </ac:spMkLst>
        </pc:spChg>
        <pc:picChg chg="add mod modCrop">
          <ac:chgData name="Suraj Chopade" userId="S::suraj.chopade@bostoninstituteofanalytics.org::dcc44ee8-6a65-4538-a5e1-c87e14ca7a61" providerId="AD" clId="Web-{212703A0-1CB7-AD27-D72E-54270430733B}" dt="2023-10-12T06:20:00.265" v="231" actId="1076"/>
          <ac:picMkLst>
            <pc:docMk/>
            <pc:sldMk cId="3503457806" sldId="569"/>
            <ac:picMk id="2" creationId="{2FD82F49-1E37-3879-E584-E6AEDDC560D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44:25.204" v="264" actId="1076"/>
        <pc:sldMkLst>
          <pc:docMk/>
          <pc:sldMk cId="1307903741" sldId="57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44:25.204" v="264" actId="1076"/>
          <ac:spMkLst>
            <pc:docMk/>
            <pc:sldMk cId="1307903741" sldId="570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3:35.281" v="242" actId="1076"/>
          <ac:spMkLst>
            <pc:docMk/>
            <pc:sldMk cId="1307903741" sldId="57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43:36.297" v="243"/>
          <ac:picMkLst>
            <pc:docMk/>
            <pc:sldMk cId="1307903741" sldId="570"/>
            <ac:picMk id="2" creationId="{2FD82F49-1E37-3879-E584-E6AEDDC560DC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47:30.710" v="294" actId="1076"/>
        <pc:sldMkLst>
          <pc:docMk/>
          <pc:sldMk cId="4239206588" sldId="571"/>
        </pc:sldMkLst>
        <pc:spChg chg="mod">
          <ac:chgData name="Suraj Chopade" userId="S::suraj.chopade@bostoninstituteofanalytics.org::dcc44ee8-6a65-4538-a5e1-c87e14ca7a61" providerId="AD" clId="Web-{212703A0-1CB7-AD27-D72E-54270430733B}" dt="2023-10-12T06:47:30.710" v="294" actId="1076"/>
          <ac:spMkLst>
            <pc:docMk/>
            <pc:sldMk cId="4239206588" sldId="571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7:28.304" v="293" actId="1076"/>
          <ac:spMkLst>
            <pc:docMk/>
            <pc:sldMk cId="4239206588" sldId="5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212703A0-1CB7-AD27-D72E-54270430733B}" dt="2023-10-12T07:02:35.488" v="330" actId="20577"/>
        <pc:sldMkLst>
          <pc:docMk/>
          <pc:sldMk cId="2078080951" sldId="572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2:35.488" v="330" actId="20577"/>
          <ac:spMkLst>
            <pc:docMk/>
            <pc:sldMk cId="2078080951" sldId="572"/>
            <ac:spMk id="2" creationId="{518E7017-8B2D-6016-5034-61700089806D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9:20.635" v="313" actId="20577"/>
          <ac:spMkLst>
            <pc:docMk/>
            <pc:sldMk cId="2078080951" sldId="572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8:51.822" v="304" actId="1076"/>
          <ac:spMkLst>
            <pc:docMk/>
            <pc:sldMk cId="2078080951" sldId="57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0:42.703" v="322" actId="1076"/>
        <pc:sldMkLst>
          <pc:docMk/>
          <pc:sldMk cId="2127889081" sldId="573"/>
        </pc:sldMkLst>
        <pc:spChg chg="del">
          <ac:chgData name="Suraj Chopade" userId="S::suraj.chopade@bostoninstituteofanalytics.org::dcc44ee8-6a65-4538-a5e1-c87e14ca7a61" providerId="AD" clId="Web-{212703A0-1CB7-AD27-D72E-54270430733B}" dt="2023-10-12T07:00:11.687" v="315"/>
          <ac:spMkLst>
            <pc:docMk/>
            <pc:sldMk cId="2127889081" sldId="573"/>
            <ac:spMk id="3" creationId="{0204CC97-F110-4B75-A15A-C195975E476E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7:00:42.703" v="322" actId="1076"/>
          <ac:picMkLst>
            <pc:docMk/>
            <pc:sldMk cId="2127889081" sldId="573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5:41.306" v="393" actId="14100"/>
        <pc:sldMkLst>
          <pc:docMk/>
          <pc:sldMk cId="3875578147" sldId="574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5:41.306" v="393" actId="14100"/>
          <ac:spMkLst>
            <pc:docMk/>
            <pc:sldMk cId="3875578147" sldId="574"/>
            <ac:spMk id="3" creationId="{8634036D-253A-9051-4A83-E0262D550B6A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7:03:25.630" v="343" actId="1076"/>
          <ac:spMkLst>
            <pc:docMk/>
            <pc:sldMk cId="3875578147" sldId="57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7:01:52.377" v="324"/>
          <ac:picMkLst>
            <pc:docMk/>
            <pc:sldMk cId="3875578147" sldId="574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8:51.172" v="415" actId="1076"/>
        <pc:sldMkLst>
          <pc:docMk/>
          <pc:sldMk cId="1868995900" sldId="575"/>
        </pc:sldMkLst>
        <pc:spChg chg="del">
          <ac:chgData name="Suraj Chopade" userId="S::suraj.chopade@bostoninstituteofanalytics.org::dcc44ee8-6a65-4538-a5e1-c87e14ca7a61" providerId="AD" clId="Web-{212703A0-1CB7-AD27-D72E-54270430733B}" dt="2023-10-12T07:06:21.933" v="395"/>
          <ac:spMkLst>
            <pc:docMk/>
            <pc:sldMk cId="1868995900" sldId="575"/>
            <ac:spMk id="3" creationId="{8634036D-253A-9051-4A83-E0262D550B6A}"/>
          </ac:spMkLst>
        </pc:spChg>
        <pc:picChg chg="add del mod">
          <ac:chgData name="Suraj Chopade" userId="S::suraj.chopade@bostoninstituteofanalytics.org::dcc44ee8-6a65-4538-a5e1-c87e14ca7a61" providerId="AD" clId="Web-{212703A0-1CB7-AD27-D72E-54270430733B}" dt="2023-10-12T07:08:04.451" v="408"/>
          <ac:picMkLst>
            <pc:docMk/>
            <pc:sldMk cId="1868995900" sldId="575"/>
            <ac:picMk id="2" creationId="{01F4D90E-AFB4-4716-758D-7F32756F8BB3}"/>
          </ac:picMkLst>
        </pc:picChg>
        <pc:picChg chg="add mod">
          <ac:chgData name="Suraj Chopade" userId="S::suraj.chopade@bostoninstituteofanalytics.org::dcc44ee8-6a65-4538-a5e1-c87e14ca7a61" providerId="AD" clId="Web-{212703A0-1CB7-AD27-D72E-54270430733B}" dt="2023-10-12T07:08:51.172" v="415" actId="1076"/>
          <ac:picMkLst>
            <pc:docMk/>
            <pc:sldMk cId="1868995900" sldId="575"/>
            <ac:picMk id="4" creationId="{BAC625AD-5F4C-5EDB-4B16-DBC349096039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7:09:37.204" v="425" actId="1076"/>
        <pc:sldMkLst>
          <pc:docMk/>
          <pc:sldMk cId="4057324165" sldId="576"/>
        </pc:sldMkLst>
        <pc:spChg chg="mod">
          <ac:chgData name="Suraj Chopade" userId="S::suraj.chopade@bostoninstituteofanalytics.org::dcc44ee8-6a65-4538-a5e1-c87e14ca7a61" providerId="AD" clId="Web-{212703A0-1CB7-AD27-D72E-54270430733B}" dt="2023-10-12T07:09:37.204" v="425" actId="1076"/>
          <ac:spMkLst>
            <pc:docMk/>
            <pc:sldMk cId="4057324165" sldId="57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53F1D2B-53AA-6ADE-167B-F3376F0E876B}"/>
    <pc:docChg chg="addSld delSld modSld">
      <pc:chgData name="Suraj Chopade" userId="S::suraj.chopade@bostoninstituteofanalytics.org::dcc44ee8-6a65-4538-a5e1-c87e14ca7a61" providerId="AD" clId="Web-{053F1D2B-53AA-6ADE-167B-F3376F0E876B}" dt="2023-10-05T13:51:56.032" v="1691" actId="14100"/>
      <pc:docMkLst>
        <pc:docMk/>
      </pc:docMkLst>
      <pc:sldChg chg="modSp">
        <pc:chgData name="Suraj Chopade" userId="S::suraj.chopade@bostoninstituteofanalytics.org::dcc44ee8-6a65-4538-a5e1-c87e14ca7a61" providerId="AD" clId="Web-{053F1D2B-53AA-6ADE-167B-F3376F0E876B}" dt="2023-10-05T13:50:43.248" v="1673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43.248" v="1673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05:35.941" v="31" actId="1076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05:35.941" v="31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04:47.892" v="3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addSp modSp">
        <pc:chgData name="Suraj Chopade" userId="S::suraj.chopade@bostoninstituteofanalytics.org::dcc44ee8-6a65-4538-a5e1-c87e14ca7a61" providerId="AD" clId="Web-{053F1D2B-53AA-6ADE-167B-F3376F0E876B}" dt="2023-10-05T12:13:52.177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053F1D2B-53AA-6ADE-167B-F3376F0E876B}" dt="2023-10-05T12:13:46.083" v="102" actId="20577"/>
          <ac:spMkLst>
            <pc:docMk/>
            <pc:sldMk cId="1726830" sldId="3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13:52.177" v="103" actId="107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1:06.265" v="37" actId="20577"/>
          <ac:spMkLst>
            <pc:docMk/>
            <pc:sldMk cId="1726830" sldId="31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16:24.152" v="156" actId="20577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053F1D2B-53AA-6ADE-167B-F3376F0E876B}" dt="2023-10-05T12:16:24.152" v="156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5:13.852" v="116" actId="1076"/>
          <ac:spMkLst>
            <pc:docMk/>
            <pc:sldMk cId="3709622772" sldId="34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8"/>
        <pc:sldMkLst>
          <pc:docMk/>
          <pc:sldMk cId="998055449" sldId="34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4.341" v="1"/>
        <pc:sldMkLst>
          <pc:docMk/>
          <pc:sldMk cId="3428756411" sldId="36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3.028" v="0"/>
        <pc:sldMkLst>
          <pc:docMk/>
          <pc:sldMk cId="4006553666" sldId="367"/>
        </pc:sldMkLst>
      </pc:sldChg>
      <pc:sldChg chg="modSp">
        <pc:chgData name="Suraj Chopade" userId="S::suraj.chopade@bostoninstituteofanalytics.org::dcc44ee8-6a65-4538-a5e1-c87e14ca7a61" providerId="AD" clId="Web-{053F1D2B-53AA-6ADE-167B-F3376F0E876B}" dt="2023-10-05T12:23:57.293" v="217" actId="1076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053F1D2B-53AA-6ADE-167B-F3376F0E876B}" dt="2023-10-05T12:23:57.293" v="217" actId="1076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21:58.273" v="185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31:34.091" v="32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053F1D2B-53AA-6ADE-167B-F3376F0E876B}" dt="2023-10-05T12:31:34.091" v="32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0:06.166" v="292"/>
          <ac:spMkLst>
            <pc:docMk/>
            <pc:sldMk cId="3124109817" sldId="36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3"/>
        <pc:sldMkLst>
          <pc:docMk/>
          <pc:sldMk cId="4260842086" sldId="37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2"/>
        <pc:sldMkLst>
          <pc:docMk/>
          <pc:sldMk cId="1367509122" sldId="371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1"/>
        <pc:sldMkLst>
          <pc:docMk/>
          <pc:sldMk cId="1839542696" sldId="372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0"/>
        <pc:sldMkLst>
          <pc:docMk/>
          <pc:sldMk cId="3813123597" sldId="37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9"/>
        <pc:sldMkLst>
          <pc:docMk/>
          <pc:sldMk cId="1224501499" sldId="374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7"/>
        <pc:sldMkLst>
          <pc:docMk/>
          <pc:sldMk cId="4224219877" sldId="375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6"/>
        <pc:sldMkLst>
          <pc:docMk/>
          <pc:sldMk cId="940285765" sldId="37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5"/>
        <pc:sldMkLst>
          <pc:docMk/>
          <pc:sldMk cId="1101274761" sldId="377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4"/>
        <pc:sldMkLst>
          <pc:docMk/>
          <pc:sldMk cId="1574334419" sldId="378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3"/>
        <pc:sldMkLst>
          <pc:docMk/>
          <pc:sldMk cId="2074956151" sldId="379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04" v="1012"/>
        <pc:sldMkLst>
          <pc:docMk/>
          <pc:sldMk cId="2077649857" sldId="38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4"/>
        <pc:sldMkLst>
          <pc:docMk/>
          <pc:sldMk cId="3225030936" sldId="381"/>
        </pc:sldMkLst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5:09.936" v="250" actId="1076"/>
        <pc:sldMkLst>
          <pc:docMk/>
          <pc:sldMk cId="1103663131" sldId="382"/>
        </pc:sldMkLst>
        <pc:spChg chg="mod">
          <ac:chgData name="Suraj Chopade" userId="S::suraj.chopade@bostoninstituteofanalytics.org::dcc44ee8-6a65-4538-a5e1-c87e14ca7a61" providerId="AD" clId="Web-{053F1D2B-53AA-6ADE-167B-F3376F0E876B}" dt="2023-10-05T12:25:09.936" v="250" actId="1076"/>
          <ac:spMkLst>
            <pc:docMk/>
            <pc:sldMk cId="1103663131" sldId="382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6:42.236" v="275" actId="20577"/>
        <pc:sldMkLst>
          <pc:docMk/>
          <pc:sldMk cId="2799059165" sldId="383"/>
        </pc:sldMkLst>
        <pc:spChg chg="mod">
          <ac:chgData name="Suraj Chopade" userId="S::suraj.chopade@bostoninstituteofanalytics.org::dcc44ee8-6a65-4538-a5e1-c87e14ca7a61" providerId="AD" clId="Web-{053F1D2B-53AA-6ADE-167B-F3376F0E876B}" dt="2023-10-05T12:26:42.236" v="275" actId="20577"/>
          <ac:spMkLst>
            <pc:docMk/>
            <pc:sldMk cId="2799059165" sldId="38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7:25.941" v="289" actId="1076"/>
        <pc:sldMkLst>
          <pc:docMk/>
          <pc:sldMk cId="165832031" sldId="384"/>
        </pc:sldMkLst>
        <pc:spChg chg="mod">
          <ac:chgData name="Suraj Chopade" userId="S::suraj.chopade@bostoninstituteofanalytics.org::dcc44ee8-6a65-4538-a5e1-c87e14ca7a61" providerId="AD" clId="Web-{053F1D2B-53AA-6ADE-167B-F3376F0E876B}" dt="2023-10-05T12:27:25.941" v="289" actId="1076"/>
          <ac:spMkLst>
            <pc:docMk/>
            <pc:sldMk cId="165832031" sldId="38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36:57.666" v="423"/>
        <pc:sldMkLst>
          <pc:docMk/>
          <pc:sldMk cId="222107579" sldId="385"/>
        </pc:sldMkLst>
        <pc:spChg chg="mod">
          <ac:chgData name="Suraj Chopade" userId="S::suraj.chopade@bostoninstituteofanalytics.org::dcc44ee8-6a65-4538-a5e1-c87e14ca7a61" providerId="AD" clId="Web-{053F1D2B-53AA-6ADE-167B-F3376F0E876B}" dt="2023-10-05T12:35:11.771" v="379" actId="1076"/>
          <ac:spMkLst>
            <pc:docMk/>
            <pc:sldMk cId="222107579" sldId="385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36:38.164" v="419" actId="20577"/>
          <ac:spMkLst>
            <pc:docMk/>
            <pc:sldMk cId="222107579" sldId="385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36:57.666" v="423"/>
          <ac:spMkLst>
            <pc:docMk/>
            <pc:sldMk cId="222107579" sldId="385"/>
            <ac:spMk id="4" creationId="{72BCCFE1-D671-D64C-6805-C4F8D4761C0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2:22.280" v="325" actId="1076"/>
          <ac:spMkLst>
            <pc:docMk/>
            <pc:sldMk cId="222107579" sldId="38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0:08.797" v="480"/>
        <pc:sldMkLst>
          <pc:docMk/>
          <pc:sldMk cId="2952883151" sldId="386"/>
        </pc:sldMkLst>
        <pc:spChg chg="mod">
          <ac:chgData name="Suraj Chopade" userId="S::suraj.chopade@bostoninstituteofanalytics.org::dcc44ee8-6a65-4538-a5e1-c87e14ca7a61" providerId="AD" clId="Web-{053F1D2B-53AA-6ADE-167B-F3376F0E876B}" dt="2023-10-05T12:40:07.906" v="479" actId="20577"/>
          <ac:spMkLst>
            <pc:docMk/>
            <pc:sldMk cId="2952883151" sldId="386"/>
            <ac:spMk id="3" creationId="{4BF97CB1-EA11-C6F9-9B78-D28B1A159A6F}"/>
          </ac:spMkLst>
        </pc:spChg>
        <pc:spChg chg="del mod">
          <ac:chgData name="Suraj Chopade" userId="S::suraj.chopade@bostoninstituteofanalytics.org::dcc44ee8-6a65-4538-a5e1-c87e14ca7a61" providerId="AD" clId="Web-{053F1D2B-53AA-6ADE-167B-F3376F0E876B}" dt="2023-10-05T12:40:08.797" v="480"/>
          <ac:spMkLst>
            <pc:docMk/>
            <pc:sldMk cId="2952883151" sldId="386"/>
            <ac:spMk id="4" creationId="{72BCCFE1-D671-D64C-6805-C4F8D4761C0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1:54.973" v="530" actId="20577"/>
        <pc:sldMkLst>
          <pc:docMk/>
          <pc:sldMk cId="2701252450" sldId="3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41:54.973" v="530" actId="20577"/>
          <ac:spMkLst>
            <pc:docMk/>
            <pc:sldMk cId="2701252450" sldId="387"/>
            <ac:spMk id="3" creationId="{4BF97CB1-EA11-C6F9-9B78-D28B1A159A6F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4:56.698" v="598" actId="1076"/>
        <pc:sldMkLst>
          <pc:docMk/>
          <pc:sldMk cId="3405936032" sldId="388"/>
        </pc:sldMkLst>
        <pc:spChg chg="del">
          <ac:chgData name="Suraj Chopade" userId="S::suraj.chopade@bostoninstituteofanalytics.org::dcc44ee8-6a65-4538-a5e1-c87e14ca7a61" providerId="AD" clId="Web-{053F1D2B-53AA-6ADE-167B-F3376F0E876B}" dt="2023-10-05T12:43:34.617" v="557"/>
          <ac:spMkLst>
            <pc:docMk/>
            <pc:sldMk cId="3405936032" sldId="3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4:56.698" v="598" actId="1076"/>
          <ac:spMkLst>
            <pc:docMk/>
            <pc:sldMk cId="3405936032" sldId="388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3:11.616" v="550" actId="1076"/>
          <ac:spMkLst>
            <pc:docMk/>
            <pc:sldMk cId="3405936032" sldId="38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6:38.046" v="638" actId="20577"/>
        <pc:sldMkLst>
          <pc:docMk/>
          <pc:sldMk cId="747390422" sldId="389"/>
        </pc:sldMkLst>
        <pc:spChg chg="mod">
          <ac:chgData name="Suraj Chopade" userId="S::suraj.chopade@bostoninstituteofanalytics.org::dcc44ee8-6a65-4538-a5e1-c87e14ca7a61" providerId="AD" clId="Web-{053F1D2B-53AA-6ADE-167B-F3376F0E876B}" dt="2023-10-05T12:46:38.046" v="638" actId="20577"/>
          <ac:spMkLst>
            <pc:docMk/>
            <pc:sldMk cId="747390422" sldId="389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7:59.330" v="676" actId="20577"/>
        <pc:sldMkLst>
          <pc:docMk/>
          <pc:sldMk cId="173516813" sldId="390"/>
        </pc:sldMkLst>
        <pc:spChg chg="mod">
          <ac:chgData name="Suraj Chopade" userId="S::suraj.chopade@bostoninstituteofanalytics.org::dcc44ee8-6a65-4538-a5e1-c87e14ca7a61" providerId="AD" clId="Web-{053F1D2B-53AA-6ADE-167B-F3376F0E876B}" dt="2023-10-05T12:47:59.330" v="676" actId="20577"/>
          <ac:spMkLst>
            <pc:docMk/>
            <pc:sldMk cId="173516813" sldId="39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9:19.317" v="717" actId="20577"/>
        <pc:sldMkLst>
          <pc:docMk/>
          <pc:sldMk cId="4231229480" sldId="391"/>
        </pc:sldMkLst>
        <pc:spChg chg="mod">
          <ac:chgData name="Suraj Chopade" userId="S::suraj.chopade@bostoninstituteofanalytics.org::dcc44ee8-6a65-4538-a5e1-c87e14ca7a61" providerId="AD" clId="Web-{053F1D2B-53AA-6ADE-167B-F3376F0E876B}" dt="2023-10-05T12:49:19.317" v="717" actId="20577"/>
          <ac:spMkLst>
            <pc:docMk/>
            <pc:sldMk cId="4231229480" sldId="391"/>
            <ac:spMk id="3" creationId="{4BF97CB1-EA11-C6F9-9B78-D28B1A159A6F}"/>
          </ac:spMkLst>
        </pc:spChg>
        <pc:picChg chg="mod">
          <ac:chgData name="Suraj Chopade" userId="S::suraj.chopade@bostoninstituteofanalytics.org::dcc44ee8-6a65-4538-a5e1-c87e14ca7a61" providerId="AD" clId="Web-{053F1D2B-53AA-6ADE-167B-F3376F0E876B}" dt="2023-10-05T12:48:51.754" v="708"/>
          <ac:picMkLst>
            <pc:docMk/>
            <pc:sldMk cId="4231229480" sldId="391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55:36.268" v="857" actId="20577"/>
        <pc:sldMkLst>
          <pc:docMk/>
          <pc:sldMk cId="3596187884" sldId="392"/>
        </pc:sldMkLst>
        <pc:spChg chg="add del mod">
          <ac:chgData name="Suraj Chopade" userId="S::suraj.chopade@bostoninstituteofanalytics.org::dcc44ee8-6a65-4538-a5e1-c87e14ca7a61" providerId="AD" clId="Web-{053F1D2B-53AA-6ADE-167B-F3376F0E876B}" dt="2023-10-05T12:55:36.268" v="857" actId="20577"/>
          <ac:spMkLst>
            <pc:docMk/>
            <pc:sldMk cId="3596187884" sldId="392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5:30.768" v="853" actId="20577"/>
          <ac:spMkLst>
            <pc:docMk/>
            <pc:sldMk cId="3596187884" sldId="392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0:05.912" v="723" actId="14100"/>
          <ac:spMkLst>
            <pc:docMk/>
            <pc:sldMk cId="3596187884" sldId="3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3:01:59.345" v="1010" actId="14100"/>
        <pc:sldMkLst>
          <pc:docMk/>
          <pc:sldMk cId="898489146" sldId="393"/>
        </pc:sldMkLst>
        <pc:spChg chg="mod">
          <ac:chgData name="Suraj Chopade" userId="S::suraj.chopade@bostoninstituteofanalytics.org::dcc44ee8-6a65-4538-a5e1-c87e14ca7a61" providerId="AD" clId="Web-{053F1D2B-53AA-6ADE-167B-F3376F0E876B}" dt="2023-10-05T13:01:48.704" v="1008" actId="1076"/>
          <ac:spMkLst>
            <pc:docMk/>
            <pc:sldMk cId="898489146" sldId="393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01:59.345" v="1010" actId="14100"/>
          <ac:spMkLst>
            <pc:docMk/>
            <pc:sldMk cId="898489146" sldId="393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58:04.555" v="882"/>
          <ac:spMkLst>
            <pc:docMk/>
            <pc:sldMk cId="898489146" sldId="393"/>
            <ac:spMk id="4" creationId="{2F109DA8-E2B5-2197-49D4-D7E40F2D6106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7:24.053" v="863"/>
          <ac:spMkLst>
            <pc:docMk/>
            <pc:sldMk cId="898489146" sldId="39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17:02.737" v="1126" actId="1076"/>
        <pc:sldMkLst>
          <pc:docMk/>
          <pc:sldMk cId="86814376" sldId="394"/>
        </pc:sldMkLst>
        <pc:spChg chg="mod">
          <ac:chgData name="Suraj Chopade" userId="S::suraj.chopade@bostoninstituteofanalytics.org::dcc44ee8-6a65-4538-a5e1-c87e14ca7a61" providerId="AD" clId="Web-{053F1D2B-53AA-6ADE-167B-F3376F0E876B}" dt="2023-10-05T13:16:41.549" v="1119" actId="1076"/>
          <ac:spMkLst>
            <pc:docMk/>
            <pc:sldMk cId="86814376" sldId="394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7:02.737" v="1126" actId="1076"/>
          <ac:spMkLst>
            <pc:docMk/>
            <pc:sldMk cId="86814376" sldId="394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3:13.197" v="1032" actId="1076"/>
          <ac:spMkLst>
            <pc:docMk/>
            <pc:sldMk cId="86814376" sldId="39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23:21.313" v="1234" actId="20577"/>
        <pc:sldMkLst>
          <pc:docMk/>
          <pc:sldMk cId="2925930174" sldId="395"/>
        </pc:sldMkLst>
        <pc:spChg chg="mod">
          <ac:chgData name="Suraj Chopade" userId="S::suraj.chopade@bostoninstituteofanalytics.org::dcc44ee8-6a65-4538-a5e1-c87e14ca7a61" providerId="AD" clId="Web-{053F1D2B-53AA-6ADE-167B-F3376F0E876B}" dt="2023-10-05T13:23:15.625" v="1233" actId="1076"/>
          <ac:spMkLst>
            <pc:docMk/>
            <pc:sldMk cId="2925930174" sldId="395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3:21.313" v="1234" actId="20577"/>
          <ac:spMkLst>
            <pc:docMk/>
            <pc:sldMk cId="2925930174" sldId="395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8:38.740" v="1149" actId="20577"/>
          <ac:spMkLst>
            <pc:docMk/>
            <pc:sldMk cId="2925930174" sldId="39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3:51:56.032" v="1691" actId="14100"/>
        <pc:sldMkLst>
          <pc:docMk/>
          <pc:sldMk cId="2059959513" sldId="396"/>
        </pc:sldMkLst>
        <pc:spChg chg="del">
          <ac:chgData name="Suraj Chopade" userId="S::suraj.chopade@bostoninstituteofanalytics.org::dcc44ee8-6a65-4538-a5e1-c87e14ca7a61" providerId="AD" clId="Web-{053F1D2B-53AA-6ADE-167B-F3376F0E876B}" dt="2023-10-05T13:26:15.757" v="1285"/>
          <ac:spMkLst>
            <pc:docMk/>
            <pc:sldMk cId="2059959513" sldId="396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1:56.032" v="1691" actId="14100"/>
          <ac:spMkLst>
            <pc:docMk/>
            <pc:sldMk cId="2059959513" sldId="39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5:04.661" v="1260" actId="1076"/>
          <ac:spMkLst>
            <pc:docMk/>
            <pc:sldMk cId="2059959513" sldId="39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51.109" v="1690" actId="14100"/>
        <pc:sldMkLst>
          <pc:docMk/>
          <pc:sldMk cId="1193029658" sldId="39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51.109" v="1690" actId="14100"/>
          <ac:spMkLst>
            <pc:docMk/>
            <pc:sldMk cId="1193029658" sldId="397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6.828" v="1689" actId="14100"/>
        <pc:sldMkLst>
          <pc:docMk/>
          <pc:sldMk cId="3115399295" sldId="398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6.828" v="1689" actId="14100"/>
          <ac:spMkLst>
            <pc:docMk/>
            <pc:sldMk cId="3115399295" sldId="398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2.578" v="1688" actId="14100"/>
        <pc:sldMkLst>
          <pc:docMk/>
          <pc:sldMk cId="161746561" sldId="399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2.578" v="1688" actId="14100"/>
          <ac:spMkLst>
            <pc:docMk/>
            <pc:sldMk cId="161746561" sldId="399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0:42.298" v="1360" actId="20577"/>
          <ac:spMkLst>
            <pc:docMk/>
            <pc:sldMk cId="161746561" sldId="39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9.125" v="1687" actId="14100"/>
        <pc:sldMkLst>
          <pc:docMk/>
          <pc:sldMk cId="4194027808" sldId="400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9.125" v="1687" actId="14100"/>
          <ac:spMkLst>
            <pc:docMk/>
            <pc:sldMk cId="4194027808" sldId="40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4.453" v="1686" actId="14100"/>
        <pc:sldMkLst>
          <pc:docMk/>
          <pc:sldMk cId="874390634" sldId="401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4.453" v="1686" actId="14100"/>
          <ac:spMkLst>
            <pc:docMk/>
            <pc:sldMk cId="874390634" sldId="401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8.921" v="1685" actId="14100"/>
        <pc:sldMkLst>
          <pc:docMk/>
          <pc:sldMk cId="175727061" sldId="402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8.921" v="1685" actId="14100"/>
          <ac:spMkLst>
            <pc:docMk/>
            <pc:sldMk cId="175727061" sldId="402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2.890" v="1684" actId="14100"/>
        <pc:sldMkLst>
          <pc:docMk/>
          <pc:sldMk cId="3511440794" sldId="40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2.890" v="1684" actId="14100"/>
          <ac:spMkLst>
            <pc:docMk/>
            <pc:sldMk cId="3511440794" sldId="403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6:32.967" v="1502" actId="14100"/>
          <ac:spMkLst>
            <pc:docMk/>
            <pc:sldMk cId="3511440794" sldId="40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8.452" v="1683" actId="14100"/>
        <pc:sldMkLst>
          <pc:docMk/>
          <pc:sldMk cId="671637965" sldId="404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8.452" v="1683" actId="14100"/>
          <ac:spMkLst>
            <pc:docMk/>
            <pc:sldMk cId="671637965" sldId="404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3.155" v="1682" actId="14100"/>
        <pc:sldMkLst>
          <pc:docMk/>
          <pc:sldMk cId="2575758570" sldId="405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3.155" v="1682" actId="14100"/>
          <ac:spMkLst>
            <pc:docMk/>
            <pc:sldMk cId="2575758570" sldId="405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07.311" v="1681" actId="20577"/>
        <pc:sldMkLst>
          <pc:docMk/>
          <pc:sldMk cId="21544644" sldId="406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07.311" v="1681" actId="20577"/>
          <ac:spMkLst>
            <pc:docMk/>
            <pc:sldMk cId="21544644" sldId="40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21.684" v="1657" actId="20577"/>
          <ac:spMkLst>
            <pc:docMk/>
            <pc:sldMk cId="21544644" sldId="40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0:54.045" v="1676" actId="1076"/>
        <pc:sldMkLst>
          <pc:docMk/>
          <pc:sldMk cId="3277102262" sldId="40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54.045" v="1676" actId="1076"/>
          <ac:spMkLst>
            <pc:docMk/>
            <pc:sldMk cId="3277102262" sldId="407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30.278" v="1660" actId="20577"/>
          <ac:spMkLst>
            <pc:docMk/>
            <pc:sldMk cId="3277102262" sldId="407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053F1D2B-53AA-6ADE-167B-F3376F0E876B}" dt="2023-10-05T13:50:35.325" v="1661"/>
        <pc:sldMkLst>
          <pc:docMk/>
          <pc:sldMk cId="4059647043" sldId="408"/>
        </pc:sldMkLst>
      </pc:sldChg>
    </pc:docChg>
  </pc:docChgLst>
  <pc:docChgLst>
    <pc:chgData name="Suraj Chopade" userId="S::suraj.chopade@bostoninstituteofanalytics.org::dcc44ee8-6a65-4538-a5e1-c87e14ca7a61" providerId="AD" clId="Web-{65AAD561-CDAA-5BAC-CA6E-ACD9F36B29A7}"/>
    <pc:docChg chg="addSld delSld modSld">
      <pc:chgData name="Suraj Chopade" userId="S::suraj.chopade@bostoninstituteofanalytics.org::dcc44ee8-6a65-4538-a5e1-c87e14ca7a61" providerId="AD" clId="Web-{65AAD561-CDAA-5BAC-CA6E-ACD9F36B29A7}" dt="2023-10-05T13:57:47.433" v="121"/>
      <pc:docMkLst>
        <pc:docMk/>
      </pc:docMkLst>
      <pc:sldChg chg="del">
        <pc:chgData name="Suraj Chopade" userId="S::suraj.chopade@bostoninstituteofanalytics.org::dcc44ee8-6a65-4538-a5e1-c87e14ca7a61" providerId="AD" clId="Web-{65AAD561-CDAA-5BAC-CA6E-ACD9F36B29A7}" dt="2023-10-05T13:57:47.433" v="121"/>
        <pc:sldMkLst>
          <pc:docMk/>
          <pc:sldMk cId="3709622772" sldId="34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20"/>
        <pc:sldMkLst>
          <pc:docMk/>
          <pc:sldMk cId="689801169" sldId="36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6"/>
        <pc:sldMkLst>
          <pc:docMk/>
          <pc:sldMk cId="3124109817" sldId="36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9"/>
        <pc:sldMkLst>
          <pc:docMk/>
          <pc:sldMk cId="1103663131" sldId="38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8"/>
        <pc:sldMkLst>
          <pc:docMk/>
          <pc:sldMk cId="2799059165" sldId="38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7"/>
        <pc:sldMkLst>
          <pc:docMk/>
          <pc:sldMk cId="165832031" sldId="38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5"/>
        <pc:sldMkLst>
          <pc:docMk/>
          <pc:sldMk cId="222107579" sldId="38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4"/>
        <pc:sldMkLst>
          <pc:docMk/>
          <pc:sldMk cId="2952883151" sldId="38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3"/>
        <pc:sldMkLst>
          <pc:docMk/>
          <pc:sldMk cId="2701252450" sldId="38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2"/>
        <pc:sldMkLst>
          <pc:docMk/>
          <pc:sldMk cId="3405936032" sldId="38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1"/>
        <pc:sldMkLst>
          <pc:docMk/>
          <pc:sldMk cId="747390422" sldId="38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0"/>
        <pc:sldMkLst>
          <pc:docMk/>
          <pc:sldMk cId="173516813" sldId="39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09"/>
        <pc:sldMkLst>
          <pc:docMk/>
          <pc:sldMk cId="4231229480" sldId="39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8"/>
        <pc:sldMkLst>
          <pc:docMk/>
          <pc:sldMk cId="3596187884" sldId="39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7"/>
        <pc:sldMkLst>
          <pc:docMk/>
          <pc:sldMk cId="898489146" sldId="39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6"/>
        <pc:sldMkLst>
          <pc:docMk/>
          <pc:sldMk cId="86814376" sldId="39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5"/>
        <pc:sldMkLst>
          <pc:docMk/>
          <pc:sldMk cId="2925930174" sldId="39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4"/>
        <pc:sldMkLst>
          <pc:docMk/>
          <pc:sldMk cId="2059959513" sldId="39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3"/>
        <pc:sldMkLst>
          <pc:docMk/>
          <pc:sldMk cId="1193029658" sldId="39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2"/>
        <pc:sldMkLst>
          <pc:docMk/>
          <pc:sldMk cId="3115399295" sldId="39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1"/>
        <pc:sldMkLst>
          <pc:docMk/>
          <pc:sldMk cId="161746561" sldId="39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0"/>
        <pc:sldMkLst>
          <pc:docMk/>
          <pc:sldMk cId="4194027808" sldId="40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9"/>
        <pc:sldMkLst>
          <pc:docMk/>
          <pc:sldMk cId="874390634" sldId="40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8"/>
        <pc:sldMkLst>
          <pc:docMk/>
          <pc:sldMk cId="175727061" sldId="40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7"/>
        <pc:sldMkLst>
          <pc:docMk/>
          <pc:sldMk cId="3511440794" sldId="40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6"/>
        <pc:sldMkLst>
          <pc:docMk/>
          <pc:sldMk cId="671637965" sldId="40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5"/>
        <pc:sldMkLst>
          <pc:docMk/>
          <pc:sldMk cId="2575758570" sldId="40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4"/>
        <pc:sldMkLst>
          <pc:docMk/>
          <pc:sldMk cId="21544644" sldId="40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3"/>
        <pc:sldMkLst>
          <pc:docMk/>
          <pc:sldMk cId="3277102262" sldId="407"/>
        </pc:sldMkLst>
      </pc:sldChg>
      <pc:sldChg chg="addSp delSp modSp add">
        <pc:chgData name="Suraj Chopade" userId="S::suraj.chopade@bostoninstituteofanalytics.org::dcc44ee8-6a65-4538-a5e1-c87e14ca7a61" providerId="AD" clId="Web-{65AAD561-CDAA-5BAC-CA6E-ACD9F36B29A7}" dt="2023-10-05T13:57:32.635" v="92" actId="1076"/>
        <pc:sldMkLst>
          <pc:docMk/>
          <pc:sldMk cId="876099985" sldId="409"/>
        </pc:sldMkLst>
        <pc:spChg chg="mod">
          <ac:chgData name="Suraj Chopade" userId="S::suraj.chopade@bostoninstituteofanalytics.org::dcc44ee8-6a65-4538-a5e1-c87e14ca7a61" providerId="AD" clId="Web-{65AAD561-CDAA-5BAC-CA6E-ACD9F36B29A7}" dt="2023-10-05T13:57:31.073" v="91" actId="1076"/>
          <ac:spMkLst>
            <pc:docMk/>
            <pc:sldMk cId="876099985" sldId="409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5AAD561-CDAA-5BAC-CA6E-ACD9F36B29A7}" dt="2023-10-05T13:57:27.541" v="90"/>
          <ac:graphicFrameMkLst>
            <pc:docMk/>
            <pc:sldMk cId="876099985" sldId="409"/>
            <ac:graphicFrameMk id="7" creationId="{FBF120AC-CEA3-E6FB-1F60-5853288C1B5C}"/>
          </ac:graphicFrameMkLst>
        </pc:graphicFrameChg>
        <pc:picChg chg="add mod modCrop">
          <ac:chgData name="Suraj Chopade" userId="S::suraj.chopade@bostoninstituteofanalytics.org::dcc44ee8-6a65-4538-a5e1-c87e14ca7a61" providerId="AD" clId="Web-{65AAD561-CDAA-5BAC-CA6E-ACD9F36B29A7}" dt="2023-10-05T13:57:32.635" v="92" actId="1076"/>
          <ac:picMkLst>
            <pc:docMk/>
            <pc:sldMk cId="876099985" sldId="409"/>
            <ac:picMk id="2" creationId="{733AFE15-BD72-0F33-581A-2708F5827512}"/>
          </ac:picMkLst>
        </pc:picChg>
        <pc:picChg chg="del">
          <ac:chgData name="Suraj Chopade" userId="S::suraj.chopade@bostoninstituteofanalytics.org::dcc44ee8-6a65-4538-a5e1-c87e14ca7a61" providerId="AD" clId="Web-{65AAD561-CDAA-5BAC-CA6E-ACD9F36B29A7}" dt="2023-10-05T13:55:22.678" v="12"/>
          <ac:picMkLst>
            <pc:docMk/>
            <pc:sldMk cId="876099985" sldId="409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5AAD561-CDAA-5BAC-CA6E-ACD9F36B29A7}" dt="2023-10-05T13:54:08.066" v="1"/>
        <pc:sldMkLst>
          <pc:docMk/>
          <pc:sldMk cId="2926612377" sldId="410"/>
        </pc:sldMkLst>
      </pc:sldChg>
    </pc:docChg>
  </pc:docChgLst>
  <pc:docChgLst>
    <pc:chgData name="Suraj Chopade" userId="S::suraj.chopade@bostoninstituteofanalytics.org::dcc44ee8-6a65-4538-a5e1-c87e14ca7a61" providerId="AD" clId="Web-{A507081B-C226-5024-7E02-CA2CF1B37CFD}"/>
    <pc:docChg chg="modSld">
      <pc:chgData name="Suraj Chopade" userId="S::suraj.chopade@bostoninstituteofanalytics.org::dcc44ee8-6a65-4538-a5e1-c87e14ca7a61" providerId="AD" clId="Web-{A507081B-C226-5024-7E02-CA2CF1B37CFD}" dt="2023-10-14T06:28:28.927" v="2"/>
      <pc:docMkLst>
        <pc:docMk/>
      </pc:docMkLst>
      <pc:sldChg chg="addSp delSp modSp">
        <pc:chgData name="Suraj Chopade" userId="S::suraj.chopade@bostoninstituteofanalytics.org::dcc44ee8-6a65-4538-a5e1-c87e14ca7a61" providerId="AD" clId="Web-{A507081B-C226-5024-7E02-CA2CF1B37CFD}" dt="2023-10-14T06:28:28.927" v="2"/>
        <pc:sldMkLst>
          <pc:docMk/>
          <pc:sldMk cId="2963322543" sldId="580"/>
        </pc:sldMkLst>
        <pc:picChg chg="add del mod">
          <ac:chgData name="Suraj Chopade" userId="S::suraj.chopade@bostoninstituteofanalytics.org::dcc44ee8-6a65-4538-a5e1-c87e14ca7a61" providerId="AD" clId="Web-{A507081B-C226-5024-7E02-CA2CF1B37CFD}" dt="2023-10-14T06:28:28.927" v="2"/>
          <ac:picMkLst>
            <pc:docMk/>
            <pc:sldMk cId="2963322543" sldId="580"/>
            <ac:picMk id="2" creationId="{0FB2E1AA-9EBB-D8AD-035D-BA03941208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2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89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4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2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6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70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48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8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33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35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91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85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57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5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3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2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7D00DA-6E47-3C9B-8B48-F4CEC894D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450" y="136525"/>
            <a:ext cx="734509" cy="80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93EBDD-0FE3-4546-943D-06D6F760FA7E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497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781C-0409-46AB-81E0-FC4DD0690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623" y="2023155"/>
            <a:ext cx="8825658" cy="228684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Telecom Customer Churn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CE87E-5DF9-46F3-A9EE-195178D2D472}"/>
              </a:ext>
            </a:extLst>
          </p:cNvPr>
          <p:cNvSpPr txBox="1"/>
          <p:nvPr/>
        </p:nvSpPr>
        <p:spPr>
          <a:xfrm>
            <a:off x="126610" y="6260123"/>
            <a:ext cx="475488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Presented By : Ganesh Sasale</a:t>
            </a:r>
          </a:p>
        </p:txBody>
      </p:sp>
    </p:spTree>
    <p:extLst>
      <p:ext uri="{BB962C8B-B14F-4D97-AF65-F5344CB8AC3E}">
        <p14:creationId xmlns:p14="http://schemas.microsoft.com/office/powerpoint/2010/main" val="54137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08243" y="280991"/>
            <a:ext cx="488348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 descr="A table with text on it&#10;&#10;Description automatically generated">
            <a:extLst>
              <a:ext uri="{FF2B5EF4-FFF2-40B4-BE49-F238E27FC236}">
                <a16:creationId xmlns:a16="http://schemas.microsoft.com/office/drawing/2014/main" id="{7EA8F0E2-6442-7D81-D93A-E404E813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1301299"/>
            <a:ext cx="11640205" cy="467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87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238272" y="320244"/>
            <a:ext cx="7018270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Preprocessing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44B7-33A9-F5B3-3B1A-7375F83FBAAE}"/>
              </a:ext>
            </a:extLst>
          </p:cNvPr>
          <p:cNvSpPr txBox="1"/>
          <p:nvPr/>
        </p:nvSpPr>
        <p:spPr>
          <a:xfrm>
            <a:off x="656897" y="1524228"/>
            <a:ext cx="1087340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Nunito"/>
                <a:ea typeface="+mn-lt"/>
                <a:cs typeface="+mn-lt"/>
              </a:rPr>
              <a:t>Handling Missing Values</a:t>
            </a:r>
            <a:endParaRPr lang="en-US" sz="2200" b="1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Discuss strategies for addressing missing data, such as imputation or removal.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latin typeface="Nunito"/>
                <a:ea typeface="+mn-lt"/>
                <a:cs typeface="+mn-lt"/>
              </a:rPr>
              <a:t>Dealing with Outliers</a:t>
            </a:r>
            <a:endParaRPr lang="en-US" sz="2200" b="1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Identify and address outliers that can impact model performance.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latin typeface="Nunito"/>
                <a:ea typeface="+mn-lt"/>
                <a:cs typeface="+mn-lt"/>
              </a:rPr>
              <a:t>Encoding Categorical Variables</a:t>
            </a:r>
            <a:endParaRPr lang="en-US" sz="2200" b="1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Explain techniques to convert categorical data into a format suitable for machine learning models.</a:t>
            </a:r>
          </a:p>
          <a:p>
            <a:pPr marL="342900" indent="-342900">
              <a:buFont typeface="Arial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latin typeface="Nunito"/>
                <a:ea typeface="+mn-lt"/>
                <a:cs typeface="+mn-lt"/>
              </a:rPr>
              <a:t>Splitting Data into Training and Testing Sets</a:t>
            </a:r>
            <a:endParaRPr lang="en-US" sz="2200" b="1" dirty="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Emphasize the importance of dividing data for model training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37513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126922" y="428021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</a:t>
            </a: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Preprocessing</a:t>
            </a:r>
            <a:endParaRPr lang="en-US" dirty="0"/>
          </a:p>
        </p:txBody>
      </p:sp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A033A42A-887E-DA61-2F03-8227849AF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" t="3756" r="4577" b="8334"/>
          <a:stretch/>
        </p:blipFill>
        <p:spPr>
          <a:xfrm>
            <a:off x="154721" y="1160581"/>
            <a:ext cx="4734726" cy="4543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Data Preprocessing in 2023: Importance &amp; 5 Steps">
            <a:extLst>
              <a:ext uri="{FF2B5EF4-FFF2-40B4-BE49-F238E27FC236}">
                <a16:creationId xmlns:a16="http://schemas.microsoft.com/office/drawing/2014/main" id="{75E2C5B2-9ABB-8865-AFDF-77C241F5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" t="13618" r="4185" b="9078"/>
          <a:stretch/>
        </p:blipFill>
        <p:spPr>
          <a:xfrm>
            <a:off x="5051365" y="1605441"/>
            <a:ext cx="6873768" cy="365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43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573738" y="1459161"/>
            <a:ext cx="11152214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Explored demographic information, contract details, and services used by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Investigated the distribution of gender, seniority, partner, and dependent status among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Analyzed customer tenure, contract types, and the distribution of services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latin typeface="Nunito"/>
                <a:ea typeface="+mn-lt"/>
                <a:cs typeface="+mn-lt"/>
              </a:rPr>
              <a:t>Key Insights: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The dataset includes a diverse customer base, with almost equal distribution between male and female customers.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Senior citizens constitute around 16% of the customer base.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Approximately 50% of customers have a partner, while only 30% have dependents.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Most customers opt for month-to-month contracts, indicating flexibility in service usage.</a:t>
            </a:r>
            <a:endParaRPr lang="en-US" sz="2200" b="1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Customers with longer tenure tend to have two-year contracts.</a:t>
            </a:r>
            <a:endParaRPr lang="en-US" sz="2200" b="1" dirty="0">
              <a:latin typeface="Nun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276F45F-D374-0366-2F02-0084D2E9625D}"/>
              </a:ext>
            </a:extLst>
          </p:cNvPr>
          <p:cNvSpPr txBox="1">
            <a:spLocks/>
          </p:cNvSpPr>
          <p:nvPr/>
        </p:nvSpPr>
        <p:spPr>
          <a:xfrm>
            <a:off x="1082376" y="392151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lnSpc>
                <a:spcPct val="90000"/>
              </a:lnSpc>
              <a:spcBef>
                <a:spcPts val="100"/>
              </a:spcBef>
              <a:buNone/>
              <a:defRPr sz="4400" b="1" spc="-30">
                <a:solidFill>
                  <a:schemeClr val="accent1">
                    <a:lumMod val="50000"/>
                  </a:schemeClr>
                </a:solidFill>
                <a:latin typeface="Nunito"/>
                <a:ea typeface="+mj-ea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Data </a:t>
            </a: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8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098787" y="348379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1F6BA-317C-70C0-088F-5E166E62D0E2}"/>
              </a:ext>
            </a:extLst>
          </p:cNvPr>
          <p:cNvSpPr txBox="1"/>
          <p:nvPr/>
        </p:nvSpPr>
        <p:spPr>
          <a:xfrm>
            <a:off x="462455" y="1155452"/>
            <a:ext cx="11272344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+mn-lt"/>
                <a:cs typeface="+mn-lt"/>
              </a:rPr>
              <a:t>What is EDA?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EDA is the initial phase of data analysis.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It's about examining and understanding your data before diving into modeling.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Nunito"/>
              <a:ea typeface="+mn-lt"/>
              <a:cs typeface="+mn-lt"/>
            </a:endParaRPr>
          </a:p>
          <a:p>
            <a:r>
              <a:rPr lang="en-US" sz="2200" dirty="0">
                <a:latin typeface="Nunito"/>
                <a:ea typeface="+mn-lt"/>
                <a:cs typeface="+mn-lt"/>
              </a:rPr>
              <a:t>Basic Statistics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Utilize basic statistics to summarize data.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Key stats include mean, median, and standard deviation.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Nunito"/>
              <a:ea typeface="+mn-lt"/>
              <a:cs typeface="+mn-lt"/>
            </a:endParaRPr>
          </a:p>
          <a:p>
            <a:r>
              <a:rPr lang="en-US" sz="2200" dirty="0">
                <a:latin typeface="Nunito"/>
                <a:ea typeface="+mn-lt"/>
                <a:cs typeface="+mn-lt"/>
              </a:rPr>
              <a:t>Data Summary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Summarize the main characteristics of the data.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Identify patterns, anomalies, and insights.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Nunito"/>
              <a:ea typeface="+mn-lt"/>
              <a:cs typeface="+mn-lt"/>
            </a:endParaRPr>
          </a:p>
          <a:p>
            <a:r>
              <a:rPr lang="en-US" sz="2200" dirty="0">
                <a:latin typeface="Nunito"/>
                <a:ea typeface="+mn-lt"/>
                <a:cs typeface="+mn-lt"/>
              </a:rPr>
              <a:t>Importance of EDA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EDA helps identify data trends, issues, and outliers.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It guides data preprocessing and feature selection.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A crucial step before building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310903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267598" y="194891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pic>
        <p:nvPicPr>
          <p:cNvPr id="3" name="Picture 2" descr="Exploratory Data Analysis (EDA)Ultimate Guide - DEV Community">
            <a:extLst>
              <a:ext uri="{FF2B5EF4-FFF2-40B4-BE49-F238E27FC236}">
                <a16:creationId xmlns:a16="http://schemas.microsoft.com/office/drawing/2014/main" id="{65956B0C-66CB-171C-23E1-F5681CD5C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t="12391" b="10977"/>
          <a:stretch/>
        </p:blipFill>
        <p:spPr>
          <a:xfrm>
            <a:off x="735725" y="1166066"/>
            <a:ext cx="10725810" cy="48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281665" y="376515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344B7-33A9-F5B3-3B1A-7375F83FBAAE}"/>
              </a:ext>
            </a:extLst>
          </p:cNvPr>
          <p:cNvSpPr txBox="1"/>
          <p:nvPr/>
        </p:nvSpPr>
        <p:spPr>
          <a:xfrm>
            <a:off x="762000" y="1335042"/>
            <a:ext cx="10873407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</a:rPr>
              <a:t>EDA - Data Visualization:</a:t>
            </a:r>
          </a:p>
          <a:p>
            <a:pPr>
              <a:lnSpc>
                <a:spcPct val="150000"/>
              </a:lnSpc>
            </a:pP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</a:rPr>
              <a:t>Types of Visualizations: Use histograms, scatter plots, etc., to understand data patterns.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</a:rPr>
              <a:t>Live Demonstration: Show how to create visualizations with Python (Pandas, Matplotlib, Seaborn).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</a:rPr>
              <a:t>Interpreting Visualizations: Learn to extract insights from visual data.</a:t>
            </a:r>
          </a:p>
        </p:txBody>
      </p:sp>
    </p:spTree>
    <p:extLst>
      <p:ext uri="{BB962C8B-B14F-4D97-AF65-F5344CB8AC3E}">
        <p14:creationId xmlns:p14="http://schemas.microsoft.com/office/powerpoint/2010/main" val="169367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278920" y="322444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C7FA645-7EAE-AC24-C159-3DE1D623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2" y="1395264"/>
            <a:ext cx="2743200" cy="2431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ue and orange pie chart&#10;&#10;Description automatically generated">
            <a:extLst>
              <a:ext uri="{FF2B5EF4-FFF2-40B4-BE49-F238E27FC236}">
                <a16:creationId xmlns:a16="http://schemas.microsoft.com/office/drawing/2014/main" id="{1C1B757B-3299-059B-7048-026CE971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2" y="4162341"/>
            <a:ext cx="2929557" cy="233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5CE2B-6643-1271-2F55-DC7093D99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44" y="1395264"/>
            <a:ext cx="2743200" cy="2431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30E2F-9BA5-2B8F-B403-8FCDF406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03" y="1395264"/>
            <a:ext cx="2538249" cy="239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aph of a number of customers&#10;&#10;Description automatically generated">
            <a:extLst>
              <a:ext uri="{FF2B5EF4-FFF2-40B4-BE49-F238E27FC236}">
                <a16:creationId xmlns:a16="http://schemas.microsoft.com/office/drawing/2014/main" id="{8ECD4AAC-7F56-7222-02A4-B08D15775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299" y="1395264"/>
            <a:ext cx="2857886" cy="243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graph of a contract and a contract&#10;&#10;Description automatically generated">
            <a:extLst>
              <a:ext uri="{FF2B5EF4-FFF2-40B4-BE49-F238E27FC236}">
                <a16:creationId xmlns:a16="http://schemas.microsoft.com/office/drawing/2014/main" id="{2E360C06-1B50-0832-F14A-E58B0B6A5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194" y="4186442"/>
            <a:ext cx="8214157" cy="2313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94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86243" y="216796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pic>
        <p:nvPicPr>
          <p:cNvPr id="2" name="Picture 1" descr="A group of blue bars with white text&#10;&#10;Description automatically generated">
            <a:extLst>
              <a:ext uri="{FF2B5EF4-FFF2-40B4-BE49-F238E27FC236}">
                <a16:creationId xmlns:a16="http://schemas.microsoft.com/office/drawing/2014/main" id="{26EC546A-0024-0177-A53E-D9D6E6CE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48" y="1097563"/>
            <a:ext cx="6984124" cy="5577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een graph with numbers&#10;&#10;Description automatically generated">
            <a:extLst>
              <a:ext uri="{FF2B5EF4-FFF2-40B4-BE49-F238E27FC236}">
                <a16:creationId xmlns:a16="http://schemas.microsoft.com/office/drawing/2014/main" id="{A20C4BC9-66B9-C6DE-4E0A-BBF2917E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972" y="1326781"/>
            <a:ext cx="3326524" cy="243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4C07CCBD-4770-763D-35BE-53F6D98A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972" y="4083507"/>
            <a:ext cx="3326524" cy="259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95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142177" y="345974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B7E43-6CD8-EF3D-527A-7B63D56E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6" y="1319861"/>
            <a:ext cx="3242441" cy="236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DFBB0-CAEA-8113-9156-8372C4E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882" y="1316816"/>
            <a:ext cx="3799489" cy="237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713FB-A16A-E714-6073-EF66C9C1D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338" y="1317891"/>
            <a:ext cx="3347544" cy="236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of a distribution of charge&#10;&#10;Description automatically generated">
            <a:extLst>
              <a:ext uri="{FF2B5EF4-FFF2-40B4-BE49-F238E27FC236}">
                <a16:creationId xmlns:a16="http://schemas.microsoft.com/office/drawing/2014/main" id="{816616BA-E9D5-0D21-5575-A46AD3AC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545" y="4012019"/>
            <a:ext cx="3326524" cy="239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diagram of a distribution of a number of charges&#10;&#10;Description automatically generated">
            <a:extLst>
              <a:ext uri="{FF2B5EF4-FFF2-40B4-BE49-F238E27FC236}">
                <a16:creationId xmlns:a16="http://schemas.microsoft.com/office/drawing/2014/main" id="{5A654093-45DE-0B85-1DD7-770BFFD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07" y="4012324"/>
            <a:ext cx="3331779" cy="2391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389213" y="337625"/>
            <a:ext cx="6515636" cy="6732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defTabSz="457200">
              <a:spcBef>
                <a:spcPct val="0"/>
              </a:spcBef>
              <a:buNone/>
              <a:defRPr sz="72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4000" dirty="0"/>
              <a:t>Agenda: Project Workflow 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1799897" y="2140957"/>
            <a:ext cx="8592206" cy="3370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Data Collection</a:t>
            </a:r>
            <a:endParaRPr lang="en-US" sz="2400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Exploratory Data Analysis (EDA) And Visualization</a:t>
            </a:r>
            <a:endParaRPr lang="en-US" sz="2400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Data Preprocessing</a:t>
            </a:r>
            <a:endParaRPr lang="en-US" sz="2400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Machine Learning Model Development</a:t>
            </a:r>
            <a:endParaRPr lang="en-US" sz="2400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Nunito"/>
                <a:ea typeface="+mn-lt"/>
                <a:cs typeface="+mn-lt"/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77811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766921" y="1142555"/>
            <a:ext cx="10862440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Investigated the relationship between churn and various variables such as tenure, contract type, and monthly charges.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Explored the impact of seniority on churn rates.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Analyzed the distribution of monthly and total charges concerning churn.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  <a:ea typeface="+mn-lt"/>
                <a:cs typeface="+mn-lt"/>
              </a:rPr>
              <a:t>Key Findings: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Customers with shorter tenure, month-to-month contracts, and higher monthly charges are more likely to churn.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Senior citizens exhibit a higher churn rate compared to younger customers.</a:t>
            </a:r>
            <a:endParaRPr lang="en-US" sz="2200" b="1" dirty="0">
              <a:latin typeface="Nuni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Churn is inversely related to the total charges, indicating lower churn when total charges are higher.</a:t>
            </a:r>
            <a:endParaRPr lang="en-US" sz="2200" b="1" dirty="0">
              <a:latin typeface="Nunito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D4B68BD-E22B-CEEB-E68C-A477C4C78DAE}"/>
              </a:ext>
            </a:extLst>
          </p:cNvPr>
          <p:cNvSpPr txBox="1">
            <a:spLocks/>
          </p:cNvSpPr>
          <p:nvPr/>
        </p:nvSpPr>
        <p:spPr>
          <a:xfrm>
            <a:off x="1257312" y="398019"/>
            <a:ext cx="864618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Exploratory Data Analysis (EDA)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801345" y="552604"/>
            <a:ext cx="10333098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Machine Learning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4780" y="1781081"/>
            <a:ext cx="1086244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unito"/>
              </a:rPr>
              <a:t>Choosing a Machine Learning Algorithm: Select the right algorithm (e.g., Logistic Regression, Random Forest, SVM, </a:t>
            </a:r>
            <a:r>
              <a:rPr lang="en-US" sz="2400" dirty="0" err="1">
                <a:latin typeface="Nunito"/>
              </a:rPr>
              <a:t>Adaboost</a:t>
            </a:r>
            <a:r>
              <a:rPr lang="en-US" sz="2400" dirty="0">
                <a:latin typeface="Nunito"/>
              </a:rPr>
              <a:t>, XG Boost) for your problem.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unito"/>
              </a:rPr>
              <a:t>Training and Evaluating the Model: Cover the process of training and evaluating the model to ensure its robust and reliable.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unito"/>
              </a:rPr>
              <a:t>Hyperparameter Tuning: Optimize model parameters for improved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unito"/>
              </a:rPr>
              <a:t>Model Evaluation Metrics: Use metrics like accuracy, precision, and recall to assess how well the model is performing.</a:t>
            </a:r>
          </a:p>
        </p:txBody>
      </p:sp>
    </p:spTree>
    <p:extLst>
      <p:ext uri="{BB962C8B-B14F-4D97-AF65-F5344CB8AC3E}">
        <p14:creationId xmlns:p14="http://schemas.microsoft.com/office/powerpoint/2010/main" val="364809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379971" y="1387137"/>
            <a:ext cx="4824247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+mn-lt"/>
                <a:cs typeface="+mn-lt"/>
              </a:rPr>
              <a:t>Supervised Learning:</a:t>
            </a:r>
          </a:p>
          <a:p>
            <a:endParaRPr lang="en-US" sz="2200" dirty="0">
              <a:latin typeface="Nunito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Nunito"/>
                <a:ea typeface="+mn-lt"/>
                <a:cs typeface="+mn-lt"/>
              </a:rPr>
              <a:t>Logistic Regression: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Type: Supervised learning algorithm used for classification tasks.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Concept: It models the relationship between the dependent binary variable (target) and one or more independent variables by estimating probabilities using a logistic function. It's suitable for binary classification.</a:t>
            </a:r>
            <a:endParaRPr lang="en-US" sz="2200" dirty="0">
              <a:latin typeface="Nunito"/>
            </a:endParaRPr>
          </a:p>
          <a:p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5189B3-5EEA-7775-6253-40137907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0" y="1414265"/>
            <a:ext cx="6626772" cy="52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518516"/>
            <a:ext cx="1048406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+mn-lt"/>
                <a:cs typeface="+mn-lt"/>
              </a:rPr>
              <a:t>2.  Random Forest: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Type: Ensemble learning method, specifically a bagging algorithm.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Concept: It builds multiple decision trees and combines their predictions to produce a more accurate and robust result. Each tree in the forest is trained on a random subset of the data.</a:t>
            </a:r>
            <a:endParaRPr lang="en-US" sz="2200" dirty="0">
              <a:latin typeface="Nunito"/>
            </a:endParaRP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3B8EE9C8-8925-854E-BE45-8484150B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" y="3306254"/>
            <a:ext cx="11661227" cy="337231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8581EE79-9CE9-4C01-95D4-47FB0A9126C3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368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218971"/>
            <a:ext cx="1110097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Nunito"/>
                <a:ea typeface="+mn-lt"/>
                <a:cs typeface="+mn-lt"/>
              </a:rPr>
              <a:t>3.  Support Vector Machine (SVM):</a:t>
            </a:r>
            <a:endParaRPr lang="en-US" sz="2200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Type: Supervised learning algorithm used for classification and regression tasks.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Concept: SVM finds a hyperplane that best separates data points of different classes. It aims to maximize the margin between the classes while allowing for a small number of misclassifications.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02A98C-8AE4-A56D-8605-149A6E40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72" y="3103746"/>
            <a:ext cx="8613227" cy="351982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37F66A8-6A73-48FB-A842-E595FB57AFEC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47984" y="1345095"/>
            <a:ext cx="1110097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Nunito"/>
                <a:ea typeface="+mn-lt"/>
                <a:cs typeface="+mn-lt"/>
              </a:rPr>
              <a:t>4.  </a:t>
            </a:r>
            <a:r>
              <a:rPr lang="en-US" sz="2200" b="1" dirty="0" err="1">
                <a:latin typeface="Nunito"/>
                <a:ea typeface="+mn-lt"/>
                <a:cs typeface="+mn-lt"/>
              </a:rPr>
              <a:t>Adaboost</a:t>
            </a:r>
            <a:r>
              <a:rPr lang="en-US" sz="2200" b="1" dirty="0">
                <a:latin typeface="Nunito"/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Type: Ensemble learning method, specifically a boosting algorithm.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Concept: </a:t>
            </a:r>
            <a:r>
              <a:rPr lang="en-US" sz="2200" b="1" dirty="0" err="1">
                <a:latin typeface="Nunito"/>
                <a:ea typeface="+mn-lt"/>
                <a:cs typeface="+mn-lt"/>
              </a:rPr>
              <a:t>Adaboost</a:t>
            </a:r>
            <a:r>
              <a:rPr lang="en-US" sz="2200" b="1" dirty="0">
                <a:latin typeface="Nunito"/>
                <a:ea typeface="+mn-lt"/>
                <a:cs typeface="+mn-lt"/>
              </a:rPr>
              <a:t> combines multiple weak classifiers to create a strong classifier. It assigns weights to data points, giving more importance to misclassified points, and iteratively improves the model.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65D92B2-1B26-C6F3-CEFE-BE11716B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8" y="3426744"/>
            <a:ext cx="10715296" cy="2924103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10E9445-2D63-4025-A43D-EFA2B4428B86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8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63750" y="1518516"/>
            <a:ext cx="1110097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Nunito"/>
                <a:ea typeface="+mn-lt"/>
                <a:cs typeface="+mn-lt"/>
              </a:rPr>
              <a:t>5.  XG Boost (Extreme Gradient Boosting):</a:t>
            </a:r>
            <a:endParaRPr lang="en-US" sz="2200" b="1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Type: Ensemble learning method, specifically a boosting algorithm.</a:t>
            </a:r>
            <a:endParaRPr lang="en-US" sz="2200" b="1" dirty="0">
              <a:latin typeface="Nunit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Concept: XG Boost is an advanced gradient boosting algorithm known for its efficiency and performance. It builds decision trees sequentially, focusing on minimizing the loss function. It uses gradient descent for optimization.</a:t>
            </a:r>
            <a:endParaRPr lang="en-US" sz="2200" b="1" dirty="0">
              <a:latin typeface="Nunito"/>
            </a:endParaRPr>
          </a:p>
          <a:p>
            <a:endParaRPr lang="en-US" sz="2200" b="1" dirty="0"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EF33E0F-1866-B2A8-6580-37BE681A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5" y="3964836"/>
            <a:ext cx="10204089" cy="259294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3BF4A6B-FB0C-4342-AF27-E8CD10A10186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6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47651" y="1271671"/>
            <a:ext cx="1110097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Nunito"/>
                <a:ea typeface="+mn-lt"/>
                <a:cs typeface="+mn-lt"/>
              </a:rPr>
              <a:t>Model Performance: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Logistic Regression: Accuracy - 80.76%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Random Forest: Accuracy - 80.88%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Support Vector Machine (SVM): Accuracy - 82.02%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ADA Boost: Accuracy - 81.59%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XG Boost: Accuracy - 80.60%</a:t>
            </a:r>
            <a:endParaRPr lang="en-US" sz="2200" b="1" dirty="0">
              <a:latin typeface="Nunito"/>
            </a:endParaRPr>
          </a:p>
          <a:p>
            <a:pPr marL="457200" indent="-457200">
              <a:buFont typeface="Arial"/>
              <a:buChar char="•"/>
            </a:pPr>
            <a:endParaRPr lang="en-US" sz="2200" b="1" dirty="0">
              <a:latin typeface="Nunito"/>
              <a:ea typeface="+mn-lt"/>
              <a:cs typeface="+mn-lt"/>
            </a:endParaRPr>
          </a:p>
          <a:p>
            <a:r>
              <a:rPr lang="en-US" sz="2200" b="1" dirty="0">
                <a:latin typeface="Nunito"/>
                <a:ea typeface="+mn-lt"/>
                <a:cs typeface="+mn-lt"/>
              </a:rPr>
              <a:t>Interpretation</a:t>
            </a:r>
            <a:endParaRPr lang="en-US" b="1" dirty="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SVM achieved the highest accuracy, indicating its effectiveness in predicting customer churn.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Monthly contract, tenure, and total charges are identified as significant predictors of churn across multiple models.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The business should focus on retaining customers with shorter tenures, offering attractive contract terms, and managing monthly charges effectively.</a:t>
            </a:r>
            <a:endParaRPr lang="en-US" b="1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59E1BFE-906F-4A60-A546-B86471B3A0D4}"/>
              </a:ext>
            </a:extLst>
          </p:cNvPr>
          <p:cNvSpPr txBox="1">
            <a:spLocks/>
          </p:cNvSpPr>
          <p:nvPr/>
        </p:nvSpPr>
        <p:spPr>
          <a:xfrm>
            <a:off x="1659474" y="300217"/>
            <a:ext cx="761113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Model Development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55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9285191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Business Recommendations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31552" y="1142882"/>
            <a:ext cx="1110097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Implement targeted retention strategies for customers with shorter tenures, such as promotional offers or discounts on long-term contracts.</a:t>
            </a:r>
            <a:endParaRPr lang="en-US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Enhance customer communication and satisfaction, especially for senior citizens who exhibit a higher churn rate.</a:t>
            </a:r>
            <a:endParaRPr lang="en-US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Optimize pricing strategies to maintain competitive monthly charges while emphasizing the value of services.</a:t>
            </a:r>
            <a:endParaRPr lang="en-US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Consider personalized promotions for loyal customers with longer tenures to encourage them to continue with the service.</a:t>
            </a:r>
            <a:endParaRPr lang="en-US" b="1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Continuously monitor and analyze customer feedback to identify areas for improvement and address customer concerns proactively.</a:t>
            </a:r>
            <a:endParaRPr lang="en-US" b="1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21366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05C49-A9FC-A312-2232-47343A5C3799}"/>
              </a:ext>
            </a:extLst>
          </p:cNvPr>
          <p:cNvSpPr txBox="1"/>
          <p:nvPr/>
        </p:nvSpPr>
        <p:spPr>
          <a:xfrm>
            <a:off x="631552" y="1142882"/>
            <a:ext cx="11100979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  <a:cs typeface="Calibri"/>
              </a:rPr>
              <a:t>Conclusion</a:t>
            </a:r>
            <a:endParaRPr lang="en-US" b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Nunito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cs typeface="Calibri"/>
              </a:rPr>
              <a:t>By leveraging data science and predictive modeling, the telecom company can gain valuable insights into customer churn patterns and implement strategies to enhance customer retention.</a:t>
            </a:r>
            <a:endParaRPr lang="en-US" b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cs typeface="Calibri"/>
              </a:rPr>
              <a:t>The combination of exploratory data analysis and machine learning provides a comprehensive understanding of customer behavior, empowering the business to make informed decisions and foster long-term customer relationships.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A42EABF-F10E-464D-915C-9D4FC1F31DF5}"/>
              </a:ext>
            </a:extLst>
          </p:cNvPr>
          <p:cNvSpPr txBox="1">
            <a:spLocks/>
          </p:cNvSpPr>
          <p:nvPr/>
        </p:nvSpPr>
        <p:spPr>
          <a:xfrm>
            <a:off x="927954" y="299385"/>
            <a:ext cx="9285191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Business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3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303292" y="296757"/>
            <a:ext cx="396970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   Introduction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893836" y="1095360"/>
            <a:ext cx="10202345" cy="5108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Nunito"/>
                <a:ea typeface="+mn-lt"/>
                <a:cs typeface="+mn-lt"/>
              </a:rPr>
              <a:t>Brief Overview of the Session: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This session is an immersive journey into an end-to-end data science project.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We will explore the entire data science workflow from data collection to model deployment.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Nunito"/>
                <a:ea typeface="+mn-lt"/>
                <a:cs typeface="+mn-lt"/>
              </a:rPr>
              <a:t>Importance of End-to-End Data Science: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Understanding the complete data science process is essential for real-world applications.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Nunito"/>
                <a:ea typeface="+mn-lt"/>
                <a:cs typeface="+mn-lt"/>
              </a:rPr>
              <a:t>It mimics the way data science projects are conducted in industry, from raw data to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3294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      Introduction</a:t>
            </a:r>
            <a:endParaRPr lang="en-US" dirty="0"/>
          </a:p>
        </p:txBody>
      </p:sp>
      <p:pic>
        <p:nvPicPr>
          <p:cNvPr id="3" name="Picture 2" descr="Data Science vs. Data Analytics | CodiLime">
            <a:extLst>
              <a:ext uri="{FF2B5EF4-FFF2-40B4-BE49-F238E27FC236}">
                <a16:creationId xmlns:a16="http://schemas.microsoft.com/office/drawing/2014/main" id="{263B0A9F-6A03-FEFD-1330-CD9FC1861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11"/>
          <a:stretch/>
        </p:blipFill>
        <p:spPr>
          <a:xfrm>
            <a:off x="238998" y="1348616"/>
            <a:ext cx="11813625" cy="41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171718" y="365761"/>
            <a:ext cx="10062113" cy="746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sz="3200" dirty="0"/>
              <a:t> Customer Churn Analysis And Predictive Modelling</a:t>
            </a:r>
            <a:endParaRPr lang="en-US" sz="3200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9A734-6EB8-891D-24B5-110D170C943B}"/>
              </a:ext>
            </a:extLst>
          </p:cNvPr>
          <p:cNvSpPr txBox="1"/>
          <p:nvPr/>
        </p:nvSpPr>
        <p:spPr>
          <a:xfrm>
            <a:off x="668049" y="1476044"/>
            <a:ext cx="11069453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  <a:ea typeface="+mn-lt"/>
                <a:cs typeface="+mn-lt"/>
              </a:rPr>
              <a:t>Introduction</a:t>
            </a:r>
            <a:endParaRPr lang="en-US" b="1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In today's competitive market, retaining customers is crucial for the success of any business, especially in the telecommunications industry.</a:t>
            </a:r>
            <a:endParaRPr lang="en-US" b="1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This case study explores the analysis of customer churn for a subscription-based telecom service provider and aims to develop predictive models to identify potential churners. </a:t>
            </a:r>
            <a:endParaRPr lang="en-US" b="1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The dataset used includes customer information such as contract details, services used, and churn status.</a:t>
            </a:r>
            <a:endParaRPr lang="en-US" b="1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0206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9A734-6EB8-891D-24B5-110D170C943B}"/>
              </a:ext>
            </a:extLst>
          </p:cNvPr>
          <p:cNvSpPr txBox="1"/>
          <p:nvPr/>
        </p:nvSpPr>
        <p:spPr>
          <a:xfrm>
            <a:off x="561273" y="1466924"/>
            <a:ext cx="11069453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Nunito"/>
                <a:ea typeface="+mn-lt"/>
                <a:cs typeface="+mn-lt"/>
              </a:rPr>
              <a:t>Objective</a:t>
            </a:r>
            <a:endParaRPr lang="en-US" sz="2000" dirty="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Nunito"/>
                <a:ea typeface="+mn-lt"/>
                <a:cs typeface="+mn-lt"/>
              </a:rPr>
              <a:t>The primary objective is to understand the factors influencing customer churn and build machine learning models to predict churn. </a:t>
            </a:r>
            <a:endParaRPr lang="en-US" sz="20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Nunito"/>
                <a:ea typeface="+mn-lt"/>
                <a:cs typeface="+mn-lt"/>
              </a:rPr>
              <a:t>By doing so, the telecom company can proactively implement retention strategies, thereby reducing customer attrition and improving overall business performance.</a:t>
            </a:r>
            <a:endParaRPr lang="en-US" sz="2000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9383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   Data Collection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1F6BA-317C-70C0-088F-5E166E62D0E2}"/>
              </a:ext>
            </a:extLst>
          </p:cNvPr>
          <p:cNvSpPr txBox="1"/>
          <p:nvPr/>
        </p:nvSpPr>
        <p:spPr>
          <a:xfrm>
            <a:off x="767255" y="1387365"/>
            <a:ext cx="11272344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</a:rPr>
              <a:t>Data collection in data science is the process of gathering data from various sources. It involves identifying sources, gathering data, and storing it in a structured format. </a:t>
            </a:r>
            <a:endParaRPr lang="en-US" sz="2200" b="1" dirty="0">
              <a:latin typeface="Nunito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2200" b="1" dirty="0"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</a:rPr>
              <a:t>Clean, high-quality data is essential for accurate analysis and modeling.</a:t>
            </a:r>
            <a:endParaRPr lang="en-US" sz="2200" b="1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Dataset: Customer Churn Prediction Dataset.</a:t>
            </a: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Content: Contains customer data for churn prediction.</a:t>
            </a: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Source: Sourced from a telecommunications company.</a:t>
            </a:r>
            <a:endParaRPr lang="en-US" sz="2200" b="1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Purpose: Used for real-world customer churn analysis.</a:t>
            </a:r>
            <a:endParaRPr lang="en-US" sz="2200" b="1" dirty="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7638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524009" y="422881"/>
            <a:ext cx="488348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    Data Collection</a:t>
            </a:r>
            <a:endParaRPr lang="en-US" dirty="0"/>
          </a:p>
        </p:txBody>
      </p:sp>
      <p:pic>
        <p:nvPicPr>
          <p:cNvPr id="3" name="Picture 2" descr="A diagram of data collection&#10;&#10;Description automatically generated">
            <a:extLst>
              <a:ext uri="{FF2B5EF4-FFF2-40B4-BE49-F238E27FC236}">
                <a16:creationId xmlns:a16="http://schemas.microsoft.com/office/drawing/2014/main" id="{4D653EDF-F9F6-5310-177C-09E81B68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27" y="1250479"/>
            <a:ext cx="8907517" cy="5313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132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492478" y="280991"/>
            <a:ext cx="4883485" cy="63857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4000" b="1" i="0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    Data Collection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66BD1-F13E-9547-220F-ECB4B6616EC8}"/>
              </a:ext>
            </a:extLst>
          </p:cNvPr>
          <p:cNvSpPr txBox="1"/>
          <p:nvPr/>
        </p:nvSpPr>
        <p:spPr>
          <a:xfrm>
            <a:off x="479135" y="1162765"/>
            <a:ext cx="11144164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Nunito"/>
                <a:ea typeface="+mn-lt"/>
                <a:cs typeface="+mn-lt"/>
              </a:rPr>
              <a:t>Dataset:</a:t>
            </a:r>
            <a:r>
              <a:rPr lang="en-US" sz="2200" dirty="0">
                <a:latin typeface="Nunito"/>
                <a:ea typeface="+mn-lt"/>
                <a:cs typeface="+mn-lt"/>
              </a:rPr>
              <a:t> Telecom Churn Prediction Dataset 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Description:</a:t>
            </a:r>
            <a:r>
              <a:rPr lang="en-US" sz="2200" dirty="0">
                <a:latin typeface="Nunito"/>
                <a:ea typeface="+mn-lt"/>
                <a:cs typeface="+mn-lt"/>
              </a:rPr>
              <a:t> Contains customer information for a subscription-based service provider to predict customer churn (leaving the service).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Columns:</a:t>
            </a:r>
            <a:r>
              <a:rPr lang="en-US" sz="2200" dirty="0">
                <a:latin typeface="Nunito"/>
                <a:ea typeface="+mn-lt"/>
                <a:cs typeface="+mn-lt"/>
              </a:rPr>
              <a:t> Includes customer details, services used, contract terms, and churn status.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Purpose:</a:t>
            </a:r>
            <a:r>
              <a:rPr lang="en-US" sz="2200" dirty="0">
                <a:latin typeface="Nunito"/>
                <a:ea typeface="+mn-lt"/>
                <a:cs typeface="+mn-lt"/>
              </a:rPr>
              <a:t> Used for customer churn analysis, segmentation, and retention strategies.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Applications:</a:t>
            </a:r>
            <a:r>
              <a:rPr lang="en-US" sz="2200" dirty="0">
                <a:latin typeface="Nunito"/>
                <a:ea typeface="+mn-lt"/>
                <a:cs typeface="+mn-lt"/>
              </a:rPr>
              <a:t> Churn prediction, customer satisfaction analysis, and targeted marketing.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latin typeface="Nunito"/>
                <a:ea typeface="+mn-lt"/>
                <a:cs typeface="+mn-lt"/>
              </a:rPr>
              <a:t>Analysis Tasks</a:t>
            </a:r>
            <a:r>
              <a:rPr lang="en-US" sz="2200" dirty="0">
                <a:latin typeface="Nunito"/>
                <a:ea typeface="+mn-lt"/>
                <a:cs typeface="+mn-lt"/>
              </a:rPr>
              <a:t>: EDA, data preprocessing, ML model building, evaluation, and model deployment.</a:t>
            </a:r>
          </a:p>
        </p:txBody>
      </p:sp>
    </p:spTree>
    <p:extLst>
      <p:ext uri="{BB962C8B-B14F-4D97-AF65-F5344CB8AC3E}">
        <p14:creationId xmlns:p14="http://schemas.microsoft.com/office/powerpoint/2010/main" val="81545249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1472</Words>
  <Application>Microsoft Office PowerPoint</Application>
  <PresentationFormat>Widescreen</PresentationFormat>
  <Paragraphs>159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Nunito</vt:lpstr>
      <vt:lpstr>Wingdings 3</vt:lpstr>
      <vt:lpstr>Office Theme</vt:lpstr>
      <vt:lpstr>Ion</vt:lpstr>
      <vt:lpstr>Telecom Customer Churn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Ganesh Sasale</cp:lastModifiedBy>
  <cp:revision>1514</cp:revision>
  <dcterms:created xsi:type="dcterms:W3CDTF">2020-12-23T13:36:00Z</dcterms:created>
  <dcterms:modified xsi:type="dcterms:W3CDTF">2024-08-10T08:25:52Z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